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18288000" cy="10287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802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5B9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6198" y="3512130"/>
            <a:ext cx="12767310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1" i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241" y="2920991"/>
            <a:ext cx="15115517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61403" y="1658874"/>
            <a:ext cx="6210300" cy="6210300"/>
          </a:xfrm>
          <a:custGeom>
            <a:avLst/>
            <a:gdLst/>
            <a:ahLst/>
            <a:cxnLst/>
            <a:rect l="l" t="t" r="r" b="b"/>
            <a:pathLst>
              <a:path w="6210300" h="6210300">
                <a:moveTo>
                  <a:pt x="3105150" y="6210300"/>
                </a:moveTo>
                <a:lnTo>
                  <a:pt x="3056702" y="6209929"/>
                </a:lnTo>
                <a:lnTo>
                  <a:pt x="3008432" y="6208822"/>
                </a:lnTo>
                <a:lnTo>
                  <a:pt x="2960347" y="6206983"/>
                </a:lnTo>
                <a:lnTo>
                  <a:pt x="2912452" y="6204418"/>
                </a:lnTo>
                <a:lnTo>
                  <a:pt x="2864751" y="6201132"/>
                </a:lnTo>
                <a:lnTo>
                  <a:pt x="2817250" y="6197130"/>
                </a:lnTo>
                <a:lnTo>
                  <a:pt x="2769955" y="6192418"/>
                </a:lnTo>
                <a:lnTo>
                  <a:pt x="2722871" y="6187002"/>
                </a:lnTo>
                <a:lnTo>
                  <a:pt x="2676004" y="6180886"/>
                </a:lnTo>
                <a:lnTo>
                  <a:pt x="2629358" y="6174076"/>
                </a:lnTo>
                <a:lnTo>
                  <a:pt x="2582939" y="6166577"/>
                </a:lnTo>
                <a:lnTo>
                  <a:pt x="2536752" y="6158395"/>
                </a:lnTo>
                <a:lnTo>
                  <a:pt x="2490804" y="6149534"/>
                </a:lnTo>
                <a:lnTo>
                  <a:pt x="2445098" y="6140002"/>
                </a:lnTo>
                <a:lnTo>
                  <a:pt x="2399641" y="6129802"/>
                </a:lnTo>
                <a:lnTo>
                  <a:pt x="2354438" y="6118940"/>
                </a:lnTo>
                <a:lnTo>
                  <a:pt x="2309494" y="6107422"/>
                </a:lnTo>
                <a:lnTo>
                  <a:pt x="2264815" y="6095252"/>
                </a:lnTo>
                <a:lnTo>
                  <a:pt x="2220406" y="6082437"/>
                </a:lnTo>
                <a:lnTo>
                  <a:pt x="2176272" y="6068981"/>
                </a:lnTo>
                <a:lnTo>
                  <a:pt x="2132419" y="6054891"/>
                </a:lnTo>
                <a:lnTo>
                  <a:pt x="2088852" y="6040171"/>
                </a:lnTo>
                <a:lnTo>
                  <a:pt x="2045577" y="6024826"/>
                </a:lnTo>
                <a:lnTo>
                  <a:pt x="2002599" y="6008863"/>
                </a:lnTo>
                <a:lnTo>
                  <a:pt x="1959922" y="5992286"/>
                </a:lnTo>
                <a:lnTo>
                  <a:pt x="1917553" y="5975100"/>
                </a:lnTo>
                <a:lnTo>
                  <a:pt x="1875498" y="5957312"/>
                </a:lnTo>
                <a:lnTo>
                  <a:pt x="1833760" y="5938927"/>
                </a:lnTo>
                <a:lnTo>
                  <a:pt x="1792346" y="5919949"/>
                </a:lnTo>
                <a:lnTo>
                  <a:pt x="1751262" y="5900385"/>
                </a:lnTo>
                <a:lnTo>
                  <a:pt x="1710511" y="5880240"/>
                </a:lnTo>
                <a:lnTo>
                  <a:pt x="1670101" y="5859518"/>
                </a:lnTo>
                <a:lnTo>
                  <a:pt x="1630035" y="5838226"/>
                </a:lnTo>
                <a:lnTo>
                  <a:pt x="1590321" y="5816368"/>
                </a:lnTo>
                <a:lnTo>
                  <a:pt x="1550962" y="5793951"/>
                </a:lnTo>
                <a:lnTo>
                  <a:pt x="1511964" y="5770979"/>
                </a:lnTo>
                <a:lnTo>
                  <a:pt x="1473333" y="5747458"/>
                </a:lnTo>
                <a:lnTo>
                  <a:pt x="1435074" y="5723394"/>
                </a:lnTo>
                <a:lnTo>
                  <a:pt x="1397192" y="5698791"/>
                </a:lnTo>
                <a:lnTo>
                  <a:pt x="1359693" y="5673655"/>
                </a:lnTo>
                <a:lnTo>
                  <a:pt x="1322582" y="5647991"/>
                </a:lnTo>
                <a:lnTo>
                  <a:pt x="1285865" y="5621805"/>
                </a:lnTo>
                <a:lnTo>
                  <a:pt x="1249546" y="5595102"/>
                </a:lnTo>
                <a:lnTo>
                  <a:pt x="1213632" y="5567887"/>
                </a:lnTo>
                <a:lnTo>
                  <a:pt x="1178127" y="5540166"/>
                </a:lnTo>
                <a:lnTo>
                  <a:pt x="1143037" y="5511945"/>
                </a:lnTo>
                <a:lnTo>
                  <a:pt x="1108368" y="5483228"/>
                </a:lnTo>
                <a:lnTo>
                  <a:pt x="1074124" y="5454021"/>
                </a:lnTo>
                <a:lnTo>
                  <a:pt x="1040311" y="5424329"/>
                </a:lnTo>
                <a:lnTo>
                  <a:pt x="1006935" y="5394158"/>
                </a:lnTo>
                <a:lnTo>
                  <a:pt x="974000" y="5363512"/>
                </a:lnTo>
                <a:lnTo>
                  <a:pt x="941513" y="5332399"/>
                </a:lnTo>
                <a:lnTo>
                  <a:pt x="909478" y="5300821"/>
                </a:lnTo>
                <a:lnTo>
                  <a:pt x="877901" y="5268787"/>
                </a:lnTo>
                <a:lnTo>
                  <a:pt x="846787" y="5236299"/>
                </a:lnTo>
                <a:lnTo>
                  <a:pt x="816142" y="5203364"/>
                </a:lnTo>
                <a:lnTo>
                  <a:pt x="785971" y="5169988"/>
                </a:lnTo>
                <a:lnTo>
                  <a:pt x="756279" y="5136175"/>
                </a:lnTo>
                <a:lnTo>
                  <a:pt x="727072" y="5101931"/>
                </a:lnTo>
                <a:lnTo>
                  <a:pt x="698354" y="5067262"/>
                </a:lnTo>
                <a:lnTo>
                  <a:pt x="670133" y="5032172"/>
                </a:lnTo>
                <a:lnTo>
                  <a:pt x="642412" y="4996667"/>
                </a:lnTo>
                <a:lnTo>
                  <a:pt x="615198" y="4960753"/>
                </a:lnTo>
                <a:lnTo>
                  <a:pt x="588495" y="4924434"/>
                </a:lnTo>
                <a:lnTo>
                  <a:pt x="562308" y="4887717"/>
                </a:lnTo>
                <a:lnTo>
                  <a:pt x="536645" y="4850606"/>
                </a:lnTo>
                <a:lnTo>
                  <a:pt x="511509" y="4813107"/>
                </a:lnTo>
                <a:lnTo>
                  <a:pt x="486905" y="4775226"/>
                </a:lnTo>
                <a:lnTo>
                  <a:pt x="462841" y="4736966"/>
                </a:lnTo>
                <a:lnTo>
                  <a:pt x="439320" y="4698335"/>
                </a:lnTo>
                <a:lnTo>
                  <a:pt x="416348" y="4659338"/>
                </a:lnTo>
                <a:lnTo>
                  <a:pt x="393931" y="4619979"/>
                </a:lnTo>
                <a:lnTo>
                  <a:pt x="372073" y="4580264"/>
                </a:lnTo>
                <a:lnTo>
                  <a:pt x="350781" y="4540199"/>
                </a:lnTo>
                <a:lnTo>
                  <a:pt x="330060" y="4499788"/>
                </a:lnTo>
                <a:lnTo>
                  <a:pt x="309914" y="4459038"/>
                </a:lnTo>
                <a:lnTo>
                  <a:pt x="290350" y="4417953"/>
                </a:lnTo>
                <a:lnTo>
                  <a:pt x="271372" y="4376539"/>
                </a:lnTo>
                <a:lnTo>
                  <a:pt x="252987" y="4334802"/>
                </a:lnTo>
                <a:lnTo>
                  <a:pt x="235199" y="4292746"/>
                </a:lnTo>
                <a:lnTo>
                  <a:pt x="218014" y="4250377"/>
                </a:lnTo>
                <a:lnTo>
                  <a:pt x="201437" y="4207701"/>
                </a:lnTo>
                <a:lnTo>
                  <a:pt x="185473" y="4164722"/>
                </a:lnTo>
                <a:lnTo>
                  <a:pt x="170129" y="4121447"/>
                </a:lnTo>
                <a:lnTo>
                  <a:pt x="155408" y="4077880"/>
                </a:lnTo>
                <a:lnTo>
                  <a:pt x="141318" y="4034027"/>
                </a:lnTo>
                <a:lnTo>
                  <a:pt x="127862" y="3989893"/>
                </a:lnTo>
                <a:lnTo>
                  <a:pt x="115047" y="3945484"/>
                </a:lnTo>
                <a:lnTo>
                  <a:pt x="102878" y="3900805"/>
                </a:lnTo>
                <a:lnTo>
                  <a:pt x="91359" y="3855861"/>
                </a:lnTo>
                <a:lnTo>
                  <a:pt x="80498" y="3810658"/>
                </a:lnTo>
                <a:lnTo>
                  <a:pt x="70298" y="3765201"/>
                </a:lnTo>
                <a:lnTo>
                  <a:pt x="60765" y="3719496"/>
                </a:lnTo>
                <a:lnTo>
                  <a:pt x="51905" y="3673547"/>
                </a:lnTo>
                <a:lnTo>
                  <a:pt x="43723" y="3627361"/>
                </a:lnTo>
                <a:lnTo>
                  <a:pt x="36224" y="3580942"/>
                </a:lnTo>
                <a:lnTo>
                  <a:pt x="29414" y="3534296"/>
                </a:lnTo>
                <a:lnTo>
                  <a:pt x="23298" y="3487428"/>
                </a:lnTo>
                <a:lnTo>
                  <a:pt x="17881" y="3440344"/>
                </a:lnTo>
                <a:lnTo>
                  <a:pt x="13169" y="3393049"/>
                </a:lnTo>
                <a:lnTo>
                  <a:pt x="9167" y="3345548"/>
                </a:lnTo>
                <a:lnTo>
                  <a:pt x="5881" y="3297848"/>
                </a:lnTo>
                <a:lnTo>
                  <a:pt x="3316" y="3249952"/>
                </a:lnTo>
                <a:lnTo>
                  <a:pt x="1477" y="3201867"/>
                </a:lnTo>
                <a:lnTo>
                  <a:pt x="370" y="3153598"/>
                </a:lnTo>
                <a:lnTo>
                  <a:pt x="0" y="3105150"/>
                </a:lnTo>
                <a:lnTo>
                  <a:pt x="370" y="3056702"/>
                </a:lnTo>
                <a:lnTo>
                  <a:pt x="1477" y="3008432"/>
                </a:lnTo>
                <a:lnTo>
                  <a:pt x="3316" y="2960347"/>
                </a:lnTo>
                <a:lnTo>
                  <a:pt x="5881" y="2912452"/>
                </a:lnTo>
                <a:lnTo>
                  <a:pt x="9167" y="2864751"/>
                </a:lnTo>
                <a:lnTo>
                  <a:pt x="13169" y="2817250"/>
                </a:lnTo>
                <a:lnTo>
                  <a:pt x="17881" y="2769955"/>
                </a:lnTo>
                <a:lnTo>
                  <a:pt x="23298" y="2722871"/>
                </a:lnTo>
                <a:lnTo>
                  <a:pt x="29414" y="2676004"/>
                </a:lnTo>
                <a:lnTo>
                  <a:pt x="36224" y="2629358"/>
                </a:lnTo>
                <a:lnTo>
                  <a:pt x="43723" y="2582939"/>
                </a:lnTo>
                <a:lnTo>
                  <a:pt x="51905" y="2536752"/>
                </a:lnTo>
                <a:lnTo>
                  <a:pt x="60765" y="2490804"/>
                </a:lnTo>
                <a:lnTo>
                  <a:pt x="70298" y="2445098"/>
                </a:lnTo>
                <a:lnTo>
                  <a:pt x="80498" y="2399641"/>
                </a:lnTo>
                <a:lnTo>
                  <a:pt x="91359" y="2354438"/>
                </a:lnTo>
                <a:lnTo>
                  <a:pt x="102878" y="2309494"/>
                </a:lnTo>
                <a:lnTo>
                  <a:pt x="115047" y="2264815"/>
                </a:lnTo>
                <a:lnTo>
                  <a:pt x="127862" y="2220406"/>
                </a:lnTo>
                <a:lnTo>
                  <a:pt x="141318" y="2176272"/>
                </a:lnTo>
                <a:lnTo>
                  <a:pt x="155408" y="2132419"/>
                </a:lnTo>
                <a:lnTo>
                  <a:pt x="170129" y="2088852"/>
                </a:lnTo>
                <a:lnTo>
                  <a:pt x="185473" y="2045577"/>
                </a:lnTo>
                <a:lnTo>
                  <a:pt x="201437" y="2002599"/>
                </a:lnTo>
                <a:lnTo>
                  <a:pt x="218014" y="1959922"/>
                </a:lnTo>
                <a:lnTo>
                  <a:pt x="235199" y="1917553"/>
                </a:lnTo>
                <a:lnTo>
                  <a:pt x="252987" y="1875498"/>
                </a:lnTo>
                <a:lnTo>
                  <a:pt x="271372" y="1833760"/>
                </a:lnTo>
                <a:lnTo>
                  <a:pt x="290350" y="1792346"/>
                </a:lnTo>
                <a:lnTo>
                  <a:pt x="309914" y="1751262"/>
                </a:lnTo>
                <a:lnTo>
                  <a:pt x="330060" y="1710511"/>
                </a:lnTo>
                <a:lnTo>
                  <a:pt x="350781" y="1670101"/>
                </a:lnTo>
                <a:lnTo>
                  <a:pt x="372073" y="1630035"/>
                </a:lnTo>
                <a:lnTo>
                  <a:pt x="393931" y="1590321"/>
                </a:lnTo>
                <a:lnTo>
                  <a:pt x="416348" y="1550962"/>
                </a:lnTo>
                <a:lnTo>
                  <a:pt x="439320" y="1511964"/>
                </a:lnTo>
                <a:lnTo>
                  <a:pt x="462841" y="1473333"/>
                </a:lnTo>
                <a:lnTo>
                  <a:pt x="486905" y="1435074"/>
                </a:lnTo>
                <a:lnTo>
                  <a:pt x="511509" y="1397192"/>
                </a:lnTo>
                <a:lnTo>
                  <a:pt x="536645" y="1359693"/>
                </a:lnTo>
                <a:lnTo>
                  <a:pt x="562308" y="1322582"/>
                </a:lnTo>
                <a:lnTo>
                  <a:pt x="588495" y="1285865"/>
                </a:lnTo>
                <a:lnTo>
                  <a:pt x="615198" y="1249546"/>
                </a:lnTo>
                <a:lnTo>
                  <a:pt x="642412" y="1213632"/>
                </a:lnTo>
                <a:lnTo>
                  <a:pt x="670133" y="1178127"/>
                </a:lnTo>
                <a:lnTo>
                  <a:pt x="698354" y="1143037"/>
                </a:lnTo>
                <a:lnTo>
                  <a:pt x="727072" y="1108368"/>
                </a:lnTo>
                <a:lnTo>
                  <a:pt x="756279" y="1074124"/>
                </a:lnTo>
                <a:lnTo>
                  <a:pt x="785971" y="1040311"/>
                </a:lnTo>
                <a:lnTo>
                  <a:pt x="816142" y="1006935"/>
                </a:lnTo>
                <a:lnTo>
                  <a:pt x="846787" y="974000"/>
                </a:lnTo>
                <a:lnTo>
                  <a:pt x="877901" y="941513"/>
                </a:lnTo>
                <a:lnTo>
                  <a:pt x="909478" y="909478"/>
                </a:lnTo>
                <a:lnTo>
                  <a:pt x="941513" y="877901"/>
                </a:lnTo>
                <a:lnTo>
                  <a:pt x="974000" y="846787"/>
                </a:lnTo>
                <a:lnTo>
                  <a:pt x="1006935" y="816142"/>
                </a:lnTo>
                <a:lnTo>
                  <a:pt x="1040311" y="785971"/>
                </a:lnTo>
                <a:lnTo>
                  <a:pt x="1074124" y="756279"/>
                </a:lnTo>
                <a:lnTo>
                  <a:pt x="1108368" y="727072"/>
                </a:lnTo>
                <a:lnTo>
                  <a:pt x="1143037" y="698354"/>
                </a:lnTo>
                <a:lnTo>
                  <a:pt x="1178127" y="670133"/>
                </a:lnTo>
                <a:lnTo>
                  <a:pt x="1213632" y="642412"/>
                </a:lnTo>
                <a:lnTo>
                  <a:pt x="1249546" y="615198"/>
                </a:lnTo>
                <a:lnTo>
                  <a:pt x="1285865" y="588495"/>
                </a:lnTo>
                <a:lnTo>
                  <a:pt x="1322582" y="562308"/>
                </a:lnTo>
                <a:lnTo>
                  <a:pt x="1359693" y="536645"/>
                </a:lnTo>
                <a:lnTo>
                  <a:pt x="1397192" y="511509"/>
                </a:lnTo>
                <a:lnTo>
                  <a:pt x="1435074" y="486905"/>
                </a:lnTo>
                <a:lnTo>
                  <a:pt x="1473333" y="462841"/>
                </a:lnTo>
                <a:lnTo>
                  <a:pt x="1511964" y="439320"/>
                </a:lnTo>
                <a:lnTo>
                  <a:pt x="1550962" y="416348"/>
                </a:lnTo>
                <a:lnTo>
                  <a:pt x="1590321" y="393931"/>
                </a:lnTo>
                <a:lnTo>
                  <a:pt x="1630035" y="372073"/>
                </a:lnTo>
                <a:lnTo>
                  <a:pt x="1670101" y="350781"/>
                </a:lnTo>
                <a:lnTo>
                  <a:pt x="1710511" y="330060"/>
                </a:lnTo>
                <a:lnTo>
                  <a:pt x="1751262" y="309914"/>
                </a:lnTo>
                <a:lnTo>
                  <a:pt x="1792346" y="290350"/>
                </a:lnTo>
                <a:lnTo>
                  <a:pt x="1833760" y="271372"/>
                </a:lnTo>
                <a:lnTo>
                  <a:pt x="1875498" y="252987"/>
                </a:lnTo>
                <a:lnTo>
                  <a:pt x="1917553" y="235199"/>
                </a:lnTo>
                <a:lnTo>
                  <a:pt x="1959922" y="218014"/>
                </a:lnTo>
                <a:lnTo>
                  <a:pt x="2002599" y="201437"/>
                </a:lnTo>
                <a:lnTo>
                  <a:pt x="2045577" y="185473"/>
                </a:lnTo>
                <a:lnTo>
                  <a:pt x="2088852" y="170129"/>
                </a:lnTo>
                <a:lnTo>
                  <a:pt x="2132419" y="155408"/>
                </a:lnTo>
                <a:lnTo>
                  <a:pt x="2176272" y="141318"/>
                </a:lnTo>
                <a:lnTo>
                  <a:pt x="2220406" y="127862"/>
                </a:lnTo>
                <a:lnTo>
                  <a:pt x="2264815" y="115047"/>
                </a:lnTo>
                <a:lnTo>
                  <a:pt x="2309494" y="102878"/>
                </a:lnTo>
                <a:lnTo>
                  <a:pt x="2354438" y="91359"/>
                </a:lnTo>
                <a:lnTo>
                  <a:pt x="2399641" y="80498"/>
                </a:lnTo>
                <a:lnTo>
                  <a:pt x="2445098" y="70298"/>
                </a:lnTo>
                <a:lnTo>
                  <a:pt x="2490804" y="60765"/>
                </a:lnTo>
                <a:lnTo>
                  <a:pt x="2536752" y="51905"/>
                </a:lnTo>
                <a:lnTo>
                  <a:pt x="2582939" y="43723"/>
                </a:lnTo>
                <a:lnTo>
                  <a:pt x="2629358" y="36224"/>
                </a:lnTo>
                <a:lnTo>
                  <a:pt x="2676004" y="29414"/>
                </a:lnTo>
                <a:lnTo>
                  <a:pt x="2722871" y="23298"/>
                </a:lnTo>
                <a:lnTo>
                  <a:pt x="2769955" y="17881"/>
                </a:lnTo>
                <a:lnTo>
                  <a:pt x="2817250" y="13169"/>
                </a:lnTo>
                <a:lnTo>
                  <a:pt x="2864751" y="9167"/>
                </a:lnTo>
                <a:lnTo>
                  <a:pt x="2912452" y="5881"/>
                </a:lnTo>
                <a:lnTo>
                  <a:pt x="2960347" y="3316"/>
                </a:lnTo>
                <a:lnTo>
                  <a:pt x="3008432" y="1477"/>
                </a:lnTo>
                <a:lnTo>
                  <a:pt x="3056702" y="370"/>
                </a:lnTo>
                <a:lnTo>
                  <a:pt x="3105150" y="0"/>
                </a:lnTo>
                <a:lnTo>
                  <a:pt x="3153598" y="370"/>
                </a:lnTo>
                <a:lnTo>
                  <a:pt x="3201867" y="1477"/>
                </a:lnTo>
                <a:lnTo>
                  <a:pt x="3249952" y="3316"/>
                </a:lnTo>
                <a:lnTo>
                  <a:pt x="3297848" y="5881"/>
                </a:lnTo>
                <a:lnTo>
                  <a:pt x="3345548" y="9167"/>
                </a:lnTo>
                <a:lnTo>
                  <a:pt x="3393049" y="13169"/>
                </a:lnTo>
                <a:lnTo>
                  <a:pt x="3440344" y="17881"/>
                </a:lnTo>
                <a:lnTo>
                  <a:pt x="3487428" y="23298"/>
                </a:lnTo>
                <a:lnTo>
                  <a:pt x="3534296" y="29414"/>
                </a:lnTo>
                <a:lnTo>
                  <a:pt x="3580942" y="36224"/>
                </a:lnTo>
                <a:lnTo>
                  <a:pt x="3627361" y="43723"/>
                </a:lnTo>
                <a:lnTo>
                  <a:pt x="3673547" y="51905"/>
                </a:lnTo>
                <a:lnTo>
                  <a:pt x="3719496" y="60765"/>
                </a:lnTo>
                <a:lnTo>
                  <a:pt x="3765201" y="70298"/>
                </a:lnTo>
                <a:lnTo>
                  <a:pt x="3810658" y="80498"/>
                </a:lnTo>
                <a:lnTo>
                  <a:pt x="3855861" y="91359"/>
                </a:lnTo>
                <a:lnTo>
                  <a:pt x="3900805" y="102878"/>
                </a:lnTo>
                <a:lnTo>
                  <a:pt x="3945484" y="115047"/>
                </a:lnTo>
                <a:lnTo>
                  <a:pt x="3989893" y="127862"/>
                </a:lnTo>
                <a:lnTo>
                  <a:pt x="4034027" y="141318"/>
                </a:lnTo>
                <a:lnTo>
                  <a:pt x="4077880" y="155408"/>
                </a:lnTo>
                <a:lnTo>
                  <a:pt x="4121447" y="170129"/>
                </a:lnTo>
                <a:lnTo>
                  <a:pt x="4164722" y="185473"/>
                </a:lnTo>
                <a:lnTo>
                  <a:pt x="4207701" y="201437"/>
                </a:lnTo>
                <a:lnTo>
                  <a:pt x="4250377" y="218014"/>
                </a:lnTo>
                <a:lnTo>
                  <a:pt x="4292746" y="235199"/>
                </a:lnTo>
                <a:lnTo>
                  <a:pt x="4334802" y="252987"/>
                </a:lnTo>
                <a:lnTo>
                  <a:pt x="4376539" y="271372"/>
                </a:lnTo>
                <a:lnTo>
                  <a:pt x="4417953" y="290350"/>
                </a:lnTo>
                <a:lnTo>
                  <a:pt x="4459038" y="309914"/>
                </a:lnTo>
                <a:lnTo>
                  <a:pt x="4499788" y="330060"/>
                </a:lnTo>
                <a:lnTo>
                  <a:pt x="4540199" y="350781"/>
                </a:lnTo>
                <a:lnTo>
                  <a:pt x="4580264" y="372073"/>
                </a:lnTo>
                <a:lnTo>
                  <a:pt x="4619979" y="393931"/>
                </a:lnTo>
                <a:lnTo>
                  <a:pt x="4659338" y="416348"/>
                </a:lnTo>
                <a:lnTo>
                  <a:pt x="4698335" y="439320"/>
                </a:lnTo>
                <a:lnTo>
                  <a:pt x="4736966" y="462841"/>
                </a:lnTo>
                <a:lnTo>
                  <a:pt x="4775226" y="486905"/>
                </a:lnTo>
                <a:lnTo>
                  <a:pt x="4813107" y="511509"/>
                </a:lnTo>
                <a:lnTo>
                  <a:pt x="4850606" y="536645"/>
                </a:lnTo>
                <a:lnTo>
                  <a:pt x="4887717" y="562308"/>
                </a:lnTo>
                <a:lnTo>
                  <a:pt x="4924434" y="588495"/>
                </a:lnTo>
                <a:lnTo>
                  <a:pt x="4960753" y="615198"/>
                </a:lnTo>
                <a:lnTo>
                  <a:pt x="4996667" y="642412"/>
                </a:lnTo>
                <a:lnTo>
                  <a:pt x="5032172" y="670133"/>
                </a:lnTo>
                <a:lnTo>
                  <a:pt x="5067262" y="698354"/>
                </a:lnTo>
                <a:lnTo>
                  <a:pt x="5101931" y="727072"/>
                </a:lnTo>
                <a:lnTo>
                  <a:pt x="5136175" y="756279"/>
                </a:lnTo>
                <a:lnTo>
                  <a:pt x="5169988" y="785971"/>
                </a:lnTo>
                <a:lnTo>
                  <a:pt x="5203364" y="816142"/>
                </a:lnTo>
                <a:lnTo>
                  <a:pt x="5236299" y="846787"/>
                </a:lnTo>
                <a:lnTo>
                  <a:pt x="5268787" y="877901"/>
                </a:lnTo>
                <a:lnTo>
                  <a:pt x="5300821" y="909478"/>
                </a:lnTo>
                <a:lnTo>
                  <a:pt x="5332399" y="941513"/>
                </a:lnTo>
                <a:lnTo>
                  <a:pt x="5363512" y="974000"/>
                </a:lnTo>
                <a:lnTo>
                  <a:pt x="5394158" y="1006935"/>
                </a:lnTo>
                <a:lnTo>
                  <a:pt x="5424329" y="1040311"/>
                </a:lnTo>
                <a:lnTo>
                  <a:pt x="5454021" y="1074124"/>
                </a:lnTo>
                <a:lnTo>
                  <a:pt x="5483228" y="1108368"/>
                </a:lnTo>
                <a:lnTo>
                  <a:pt x="5511945" y="1143037"/>
                </a:lnTo>
                <a:lnTo>
                  <a:pt x="5540166" y="1178127"/>
                </a:lnTo>
                <a:lnTo>
                  <a:pt x="5567887" y="1213632"/>
                </a:lnTo>
                <a:lnTo>
                  <a:pt x="5595102" y="1249546"/>
                </a:lnTo>
                <a:lnTo>
                  <a:pt x="5621805" y="1285865"/>
                </a:lnTo>
                <a:lnTo>
                  <a:pt x="5647991" y="1322582"/>
                </a:lnTo>
                <a:lnTo>
                  <a:pt x="5673655" y="1359693"/>
                </a:lnTo>
                <a:lnTo>
                  <a:pt x="5698791" y="1397192"/>
                </a:lnTo>
                <a:lnTo>
                  <a:pt x="5723394" y="1435074"/>
                </a:lnTo>
                <a:lnTo>
                  <a:pt x="5747458" y="1473333"/>
                </a:lnTo>
                <a:lnTo>
                  <a:pt x="5770979" y="1511964"/>
                </a:lnTo>
                <a:lnTo>
                  <a:pt x="5793951" y="1550962"/>
                </a:lnTo>
                <a:lnTo>
                  <a:pt x="5816368" y="1590321"/>
                </a:lnTo>
                <a:lnTo>
                  <a:pt x="5838226" y="1630035"/>
                </a:lnTo>
                <a:lnTo>
                  <a:pt x="5859518" y="1670101"/>
                </a:lnTo>
                <a:lnTo>
                  <a:pt x="5880240" y="1710511"/>
                </a:lnTo>
                <a:lnTo>
                  <a:pt x="5900385" y="1751262"/>
                </a:lnTo>
                <a:lnTo>
                  <a:pt x="5919949" y="1792346"/>
                </a:lnTo>
                <a:lnTo>
                  <a:pt x="5938927" y="1833760"/>
                </a:lnTo>
                <a:lnTo>
                  <a:pt x="5957312" y="1875498"/>
                </a:lnTo>
                <a:lnTo>
                  <a:pt x="5975100" y="1917553"/>
                </a:lnTo>
                <a:lnTo>
                  <a:pt x="5992286" y="1959922"/>
                </a:lnTo>
                <a:lnTo>
                  <a:pt x="6008863" y="2002599"/>
                </a:lnTo>
                <a:lnTo>
                  <a:pt x="6024826" y="2045577"/>
                </a:lnTo>
                <a:lnTo>
                  <a:pt x="6040171" y="2088852"/>
                </a:lnTo>
                <a:lnTo>
                  <a:pt x="6054891" y="2132419"/>
                </a:lnTo>
                <a:lnTo>
                  <a:pt x="6068981" y="2176272"/>
                </a:lnTo>
                <a:lnTo>
                  <a:pt x="6082437" y="2220406"/>
                </a:lnTo>
                <a:lnTo>
                  <a:pt x="6095252" y="2264815"/>
                </a:lnTo>
                <a:lnTo>
                  <a:pt x="6107422" y="2309494"/>
                </a:lnTo>
                <a:lnTo>
                  <a:pt x="6118940" y="2354438"/>
                </a:lnTo>
                <a:lnTo>
                  <a:pt x="6129802" y="2399641"/>
                </a:lnTo>
                <a:lnTo>
                  <a:pt x="6140002" y="2445098"/>
                </a:lnTo>
                <a:lnTo>
                  <a:pt x="6149534" y="2490804"/>
                </a:lnTo>
                <a:lnTo>
                  <a:pt x="6158395" y="2536752"/>
                </a:lnTo>
                <a:lnTo>
                  <a:pt x="6166577" y="2582939"/>
                </a:lnTo>
                <a:lnTo>
                  <a:pt x="6174076" y="2629358"/>
                </a:lnTo>
                <a:lnTo>
                  <a:pt x="6180886" y="2676004"/>
                </a:lnTo>
                <a:lnTo>
                  <a:pt x="6187002" y="2722871"/>
                </a:lnTo>
                <a:lnTo>
                  <a:pt x="6192418" y="2769955"/>
                </a:lnTo>
                <a:lnTo>
                  <a:pt x="6197130" y="2817250"/>
                </a:lnTo>
                <a:lnTo>
                  <a:pt x="6201132" y="2864751"/>
                </a:lnTo>
                <a:lnTo>
                  <a:pt x="6204418" y="2912452"/>
                </a:lnTo>
                <a:lnTo>
                  <a:pt x="6206983" y="2960347"/>
                </a:lnTo>
                <a:lnTo>
                  <a:pt x="6208822" y="3008432"/>
                </a:lnTo>
                <a:lnTo>
                  <a:pt x="6209929" y="3056702"/>
                </a:lnTo>
                <a:lnTo>
                  <a:pt x="6210300" y="3105150"/>
                </a:lnTo>
                <a:lnTo>
                  <a:pt x="6209929" y="3153598"/>
                </a:lnTo>
                <a:lnTo>
                  <a:pt x="6208822" y="3201867"/>
                </a:lnTo>
                <a:lnTo>
                  <a:pt x="6206983" y="3249952"/>
                </a:lnTo>
                <a:lnTo>
                  <a:pt x="6204418" y="3297848"/>
                </a:lnTo>
                <a:lnTo>
                  <a:pt x="6201132" y="3345548"/>
                </a:lnTo>
                <a:lnTo>
                  <a:pt x="6197130" y="3393049"/>
                </a:lnTo>
                <a:lnTo>
                  <a:pt x="6192418" y="3440344"/>
                </a:lnTo>
                <a:lnTo>
                  <a:pt x="6187002" y="3487428"/>
                </a:lnTo>
                <a:lnTo>
                  <a:pt x="6180886" y="3534296"/>
                </a:lnTo>
                <a:lnTo>
                  <a:pt x="6174076" y="3580942"/>
                </a:lnTo>
                <a:lnTo>
                  <a:pt x="6166577" y="3627361"/>
                </a:lnTo>
                <a:lnTo>
                  <a:pt x="6158395" y="3673547"/>
                </a:lnTo>
                <a:lnTo>
                  <a:pt x="6149534" y="3719496"/>
                </a:lnTo>
                <a:lnTo>
                  <a:pt x="6140002" y="3765201"/>
                </a:lnTo>
                <a:lnTo>
                  <a:pt x="6129802" y="3810658"/>
                </a:lnTo>
                <a:lnTo>
                  <a:pt x="6118940" y="3855861"/>
                </a:lnTo>
                <a:lnTo>
                  <a:pt x="6107422" y="3900805"/>
                </a:lnTo>
                <a:lnTo>
                  <a:pt x="6095252" y="3945484"/>
                </a:lnTo>
                <a:lnTo>
                  <a:pt x="6082437" y="3989893"/>
                </a:lnTo>
                <a:lnTo>
                  <a:pt x="6068981" y="4034027"/>
                </a:lnTo>
                <a:lnTo>
                  <a:pt x="6054891" y="4077880"/>
                </a:lnTo>
                <a:lnTo>
                  <a:pt x="6040171" y="4121447"/>
                </a:lnTo>
                <a:lnTo>
                  <a:pt x="6024826" y="4164722"/>
                </a:lnTo>
                <a:lnTo>
                  <a:pt x="6008863" y="4207701"/>
                </a:lnTo>
                <a:lnTo>
                  <a:pt x="5992286" y="4250377"/>
                </a:lnTo>
                <a:lnTo>
                  <a:pt x="5975100" y="4292746"/>
                </a:lnTo>
                <a:lnTo>
                  <a:pt x="5957312" y="4334802"/>
                </a:lnTo>
                <a:lnTo>
                  <a:pt x="5938927" y="4376539"/>
                </a:lnTo>
                <a:lnTo>
                  <a:pt x="5919949" y="4417953"/>
                </a:lnTo>
                <a:lnTo>
                  <a:pt x="5900385" y="4459038"/>
                </a:lnTo>
                <a:lnTo>
                  <a:pt x="5880240" y="4499788"/>
                </a:lnTo>
                <a:lnTo>
                  <a:pt x="5859518" y="4540199"/>
                </a:lnTo>
                <a:lnTo>
                  <a:pt x="5838226" y="4580264"/>
                </a:lnTo>
                <a:lnTo>
                  <a:pt x="5816368" y="4619979"/>
                </a:lnTo>
                <a:lnTo>
                  <a:pt x="5793951" y="4659338"/>
                </a:lnTo>
                <a:lnTo>
                  <a:pt x="5770979" y="4698335"/>
                </a:lnTo>
                <a:lnTo>
                  <a:pt x="5747458" y="4736966"/>
                </a:lnTo>
                <a:lnTo>
                  <a:pt x="5723394" y="4775226"/>
                </a:lnTo>
                <a:lnTo>
                  <a:pt x="5698791" y="4813107"/>
                </a:lnTo>
                <a:lnTo>
                  <a:pt x="5673655" y="4850606"/>
                </a:lnTo>
                <a:lnTo>
                  <a:pt x="5647991" y="4887717"/>
                </a:lnTo>
                <a:lnTo>
                  <a:pt x="5621805" y="4924434"/>
                </a:lnTo>
                <a:lnTo>
                  <a:pt x="5595102" y="4960753"/>
                </a:lnTo>
                <a:lnTo>
                  <a:pt x="5567887" y="4996667"/>
                </a:lnTo>
                <a:lnTo>
                  <a:pt x="5540166" y="5032172"/>
                </a:lnTo>
                <a:lnTo>
                  <a:pt x="5511945" y="5067262"/>
                </a:lnTo>
                <a:lnTo>
                  <a:pt x="5483228" y="5101931"/>
                </a:lnTo>
                <a:lnTo>
                  <a:pt x="5454021" y="5136175"/>
                </a:lnTo>
                <a:lnTo>
                  <a:pt x="5424329" y="5169988"/>
                </a:lnTo>
                <a:lnTo>
                  <a:pt x="5394158" y="5203364"/>
                </a:lnTo>
                <a:lnTo>
                  <a:pt x="5363512" y="5236299"/>
                </a:lnTo>
                <a:lnTo>
                  <a:pt x="5332399" y="5268787"/>
                </a:lnTo>
                <a:lnTo>
                  <a:pt x="5300821" y="5300821"/>
                </a:lnTo>
                <a:lnTo>
                  <a:pt x="5268787" y="5332399"/>
                </a:lnTo>
                <a:lnTo>
                  <a:pt x="5236299" y="5363512"/>
                </a:lnTo>
                <a:lnTo>
                  <a:pt x="5203364" y="5394158"/>
                </a:lnTo>
                <a:lnTo>
                  <a:pt x="5169988" y="5424329"/>
                </a:lnTo>
                <a:lnTo>
                  <a:pt x="5136175" y="5454021"/>
                </a:lnTo>
                <a:lnTo>
                  <a:pt x="5101931" y="5483228"/>
                </a:lnTo>
                <a:lnTo>
                  <a:pt x="5067262" y="5511945"/>
                </a:lnTo>
                <a:lnTo>
                  <a:pt x="5032172" y="5540166"/>
                </a:lnTo>
                <a:lnTo>
                  <a:pt x="4996667" y="5567887"/>
                </a:lnTo>
                <a:lnTo>
                  <a:pt x="4960753" y="5595102"/>
                </a:lnTo>
                <a:lnTo>
                  <a:pt x="4924434" y="5621805"/>
                </a:lnTo>
                <a:lnTo>
                  <a:pt x="4887717" y="5647991"/>
                </a:lnTo>
                <a:lnTo>
                  <a:pt x="4850606" y="5673655"/>
                </a:lnTo>
                <a:lnTo>
                  <a:pt x="4813107" y="5698791"/>
                </a:lnTo>
                <a:lnTo>
                  <a:pt x="4775226" y="5723394"/>
                </a:lnTo>
                <a:lnTo>
                  <a:pt x="4736966" y="5747458"/>
                </a:lnTo>
                <a:lnTo>
                  <a:pt x="4698335" y="5770979"/>
                </a:lnTo>
                <a:lnTo>
                  <a:pt x="4659338" y="5793951"/>
                </a:lnTo>
                <a:lnTo>
                  <a:pt x="4619979" y="5816368"/>
                </a:lnTo>
                <a:lnTo>
                  <a:pt x="4580264" y="5838226"/>
                </a:lnTo>
                <a:lnTo>
                  <a:pt x="4540199" y="5859518"/>
                </a:lnTo>
                <a:lnTo>
                  <a:pt x="4499788" y="5880240"/>
                </a:lnTo>
                <a:lnTo>
                  <a:pt x="4459038" y="5900385"/>
                </a:lnTo>
                <a:lnTo>
                  <a:pt x="4417953" y="5919949"/>
                </a:lnTo>
                <a:lnTo>
                  <a:pt x="4376539" y="5938927"/>
                </a:lnTo>
                <a:lnTo>
                  <a:pt x="4334802" y="5957312"/>
                </a:lnTo>
                <a:lnTo>
                  <a:pt x="4292746" y="5975100"/>
                </a:lnTo>
                <a:lnTo>
                  <a:pt x="4250377" y="5992286"/>
                </a:lnTo>
                <a:lnTo>
                  <a:pt x="4207701" y="6008863"/>
                </a:lnTo>
                <a:lnTo>
                  <a:pt x="4164722" y="6024826"/>
                </a:lnTo>
                <a:lnTo>
                  <a:pt x="4121447" y="6040171"/>
                </a:lnTo>
                <a:lnTo>
                  <a:pt x="4077880" y="6054891"/>
                </a:lnTo>
                <a:lnTo>
                  <a:pt x="4034027" y="6068981"/>
                </a:lnTo>
                <a:lnTo>
                  <a:pt x="3989893" y="6082437"/>
                </a:lnTo>
                <a:lnTo>
                  <a:pt x="3945484" y="6095252"/>
                </a:lnTo>
                <a:lnTo>
                  <a:pt x="3900805" y="6107422"/>
                </a:lnTo>
                <a:lnTo>
                  <a:pt x="3855861" y="6118940"/>
                </a:lnTo>
                <a:lnTo>
                  <a:pt x="3810658" y="6129802"/>
                </a:lnTo>
                <a:lnTo>
                  <a:pt x="3765201" y="6140002"/>
                </a:lnTo>
                <a:lnTo>
                  <a:pt x="3719496" y="6149534"/>
                </a:lnTo>
                <a:lnTo>
                  <a:pt x="3673547" y="6158395"/>
                </a:lnTo>
                <a:lnTo>
                  <a:pt x="3627361" y="6166577"/>
                </a:lnTo>
                <a:lnTo>
                  <a:pt x="3580942" y="6174076"/>
                </a:lnTo>
                <a:lnTo>
                  <a:pt x="3534296" y="6180886"/>
                </a:lnTo>
                <a:lnTo>
                  <a:pt x="3487428" y="6187002"/>
                </a:lnTo>
                <a:lnTo>
                  <a:pt x="3440344" y="6192418"/>
                </a:lnTo>
                <a:lnTo>
                  <a:pt x="3393049" y="6197130"/>
                </a:lnTo>
                <a:lnTo>
                  <a:pt x="3345548" y="6201132"/>
                </a:lnTo>
                <a:lnTo>
                  <a:pt x="3297848" y="6204418"/>
                </a:lnTo>
                <a:lnTo>
                  <a:pt x="3249952" y="6206983"/>
                </a:lnTo>
                <a:lnTo>
                  <a:pt x="3201867" y="6208822"/>
                </a:lnTo>
                <a:lnTo>
                  <a:pt x="3153598" y="6209929"/>
                </a:lnTo>
                <a:lnTo>
                  <a:pt x="3105150" y="6210300"/>
                </a:lnTo>
                <a:close/>
              </a:path>
            </a:pathLst>
          </a:custGeom>
          <a:solidFill>
            <a:srgbClr val="FFA7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450049" y="69214"/>
            <a:ext cx="3837949" cy="191452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8550" y="328550"/>
            <a:ext cx="1400174" cy="14001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85" dirty="0"/>
              <a:t>Yacht</a:t>
            </a:r>
            <a:r>
              <a:rPr spc="100" dirty="0"/>
              <a:t> </a:t>
            </a:r>
            <a:r>
              <a:rPr spc="-75" dirty="0"/>
              <a:t>On</a:t>
            </a:r>
            <a:r>
              <a:rPr spc="100" dirty="0"/>
              <a:t> </a:t>
            </a:r>
            <a:r>
              <a:rPr spc="-175" dirty="0"/>
              <a:t>Cloud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851155" y="8518454"/>
            <a:ext cx="1058735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GRUPPO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3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dirty="0">
                <a:solidFill>
                  <a:srgbClr val="FFFFFF"/>
                </a:solidFill>
                <a:latin typeface="Courier New"/>
                <a:cs typeface="Courier New"/>
              </a:rPr>
              <a:t>-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ENTERPRISE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MOBILE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APPLICATION</a:t>
            </a:r>
            <a:r>
              <a:rPr sz="22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DEVELOPMENT</a:t>
            </a:r>
            <a:r>
              <a:rPr sz="22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Courier New"/>
                <a:cs typeface="Courier New"/>
              </a:rPr>
              <a:t>2021/2022</a:t>
            </a:r>
            <a:endParaRPr sz="22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77136" y="5307549"/>
            <a:ext cx="939038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i="1" spc="55" dirty="0">
                <a:solidFill>
                  <a:srgbClr val="FFFFFF"/>
                </a:solidFill>
                <a:latin typeface="Century Gothic"/>
                <a:cs typeface="Century Gothic"/>
              </a:rPr>
              <a:t>Connettività,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monitoraggio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245" dirty="0">
                <a:solidFill>
                  <a:srgbClr val="FFFFFF"/>
                </a:solidFill>
                <a:latin typeface="Century Gothic"/>
                <a:cs typeface="Century Gothic"/>
              </a:rPr>
              <a:t>e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50" dirty="0">
                <a:solidFill>
                  <a:srgbClr val="FFFFFF"/>
                </a:solidFill>
                <a:latin typeface="Century Gothic"/>
                <a:cs typeface="Century Gothic"/>
              </a:rPr>
              <a:t>sicurezza</a:t>
            </a:r>
            <a:r>
              <a:rPr sz="28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-55" dirty="0">
                <a:solidFill>
                  <a:srgbClr val="FFFFFF"/>
                </a:solidFill>
                <a:latin typeface="Century Gothic"/>
                <a:cs typeface="Century Gothic"/>
              </a:rPr>
              <a:t>dei</a:t>
            </a:r>
            <a:r>
              <a:rPr sz="2800" b="1" i="1" spc="35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sz="2800" b="1" i="1" spc="95" dirty="0">
                <a:solidFill>
                  <a:srgbClr val="FFFFFF"/>
                </a:solidFill>
                <a:latin typeface="Century Gothic"/>
                <a:cs typeface="Century Gothic"/>
              </a:rPr>
              <a:t>dispositivi</a:t>
            </a:r>
            <a:endParaRPr sz="2800">
              <a:latin typeface="Century Gothic"/>
              <a:cs typeface="Century Gothic"/>
            </a:endParaRPr>
          </a:p>
        </p:txBody>
      </p:sp>
    </p:spTree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magine 12">
            <a:extLst>
              <a:ext uri="{FF2B5EF4-FFF2-40B4-BE49-F238E27FC236}">
                <a16:creationId xmlns:a16="http://schemas.microsoft.com/office/drawing/2014/main" id="{7C7E2D4C-F3B3-49C0-A590-8FD2BE210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1822" y="1962155"/>
            <a:ext cx="3648075" cy="781050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115800" y="1800928"/>
            <a:ext cx="4120121" cy="8370425"/>
          </a:xfrm>
          <a:prstGeom prst="rect">
            <a:avLst/>
          </a:prstGeom>
        </p:spPr>
      </p:pic>
      <p:grpSp>
        <p:nvGrpSpPr>
          <p:cNvPr id="2" name="object 2"/>
          <p:cNvGrpSpPr/>
          <p:nvPr/>
        </p:nvGrpSpPr>
        <p:grpSpPr>
          <a:xfrm>
            <a:off x="0" y="5"/>
            <a:ext cx="6049645" cy="9933940"/>
            <a:chOff x="0" y="5"/>
            <a:chExt cx="6049645" cy="9933940"/>
          </a:xfrm>
        </p:grpSpPr>
        <p:sp>
          <p:nvSpPr>
            <p:cNvPr id="3" name="object 3"/>
            <p:cNvSpPr/>
            <p:nvPr/>
          </p:nvSpPr>
          <p:spPr>
            <a:xfrm>
              <a:off x="0" y="5"/>
              <a:ext cx="3985260" cy="4223385"/>
            </a:xfrm>
            <a:custGeom>
              <a:avLst/>
              <a:gdLst/>
              <a:ahLst/>
              <a:cxnLst/>
              <a:rect l="l" t="t" r="r" b="b"/>
              <a:pathLst>
                <a:path w="3985260" h="4223385">
                  <a:moveTo>
                    <a:pt x="636611" y="4223331"/>
                  </a:moveTo>
                  <a:lnTo>
                    <a:pt x="588455" y="4222992"/>
                  </a:lnTo>
                  <a:lnTo>
                    <a:pt x="540462" y="4221977"/>
                  </a:lnTo>
                  <a:lnTo>
                    <a:pt x="492637" y="4220291"/>
                  </a:lnTo>
                  <a:lnTo>
                    <a:pt x="444984" y="4217939"/>
                  </a:lnTo>
                  <a:lnTo>
                    <a:pt x="397508" y="4214925"/>
                  </a:lnTo>
                  <a:lnTo>
                    <a:pt x="350214" y="4211253"/>
                  </a:lnTo>
                  <a:lnTo>
                    <a:pt x="303106" y="4206929"/>
                  </a:lnTo>
                  <a:lnTo>
                    <a:pt x="256188" y="4201956"/>
                  </a:lnTo>
                  <a:lnTo>
                    <a:pt x="209465" y="4196339"/>
                  </a:lnTo>
                  <a:lnTo>
                    <a:pt x="162943" y="4190084"/>
                  </a:lnTo>
                  <a:lnTo>
                    <a:pt x="116624" y="4183193"/>
                  </a:lnTo>
                  <a:lnTo>
                    <a:pt x="70514" y="4175672"/>
                  </a:lnTo>
                  <a:lnTo>
                    <a:pt x="24617" y="4167526"/>
                  </a:lnTo>
                  <a:lnTo>
                    <a:pt x="0" y="4162801"/>
                  </a:lnTo>
                  <a:lnTo>
                    <a:pt x="0" y="0"/>
                  </a:lnTo>
                  <a:lnTo>
                    <a:pt x="3869028" y="0"/>
                  </a:lnTo>
                  <a:lnTo>
                    <a:pt x="3878884" y="37172"/>
                  </a:lnTo>
                  <a:lnTo>
                    <a:pt x="3890091" y="81935"/>
                  </a:lnTo>
                  <a:lnTo>
                    <a:pt x="3900695" y="126933"/>
                  </a:lnTo>
                  <a:lnTo>
                    <a:pt x="3910691" y="172163"/>
                  </a:lnTo>
                  <a:lnTo>
                    <a:pt x="3920076" y="217620"/>
                  </a:lnTo>
                  <a:lnTo>
                    <a:pt x="3928843" y="263299"/>
                  </a:lnTo>
                  <a:lnTo>
                    <a:pt x="3936990" y="309196"/>
                  </a:lnTo>
                  <a:lnTo>
                    <a:pt x="3944511" y="355306"/>
                  </a:lnTo>
                  <a:lnTo>
                    <a:pt x="3951401" y="401625"/>
                  </a:lnTo>
                  <a:lnTo>
                    <a:pt x="3957657" y="448148"/>
                  </a:lnTo>
                  <a:lnTo>
                    <a:pt x="3963274" y="494870"/>
                  </a:lnTo>
                  <a:lnTo>
                    <a:pt x="3968246" y="541788"/>
                  </a:lnTo>
                  <a:lnTo>
                    <a:pt x="3972571" y="588896"/>
                  </a:lnTo>
                  <a:lnTo>
                    <a:pt x="3976242" y="636191"/>
                  </a:lnTo>
                  <a:lnTo>
                    <a:pt x="3979257" y="683666"/>
                  </a:lnTo>
                  <a:lnTo>
                    <a:pt x="3981609" y="731319"/>
                  </a:lnTo>
                  <a:lnTo>
                    <a:pt x="3983295" y="779144"/>
                  </a:lnTo>
                  <a:lnTo>
                    <a:pt x="3984310" y="827137"/>
                  </a:lnTo>
                  <a:lnTo>
                    <a:pt x="3984649" y="875294"/>
                  </a:lnTo>
                  <a:lnTo>
                    <a:pt x="3984310" y="923450"/>
                  </a:lnTo>
                  <a:lnTo>
                    <a:pt x="3983295" y="971443"/>
                  </a:lnTo>
                  <a:lnTo>
                    <a:pt x="3981609" y="1019268"/>
                  </a:lnTo>
                  <a:lnTo>
                    <a:pt x="3979257" y="1066921"/>
                  </a:lnTo>
                  <a:lnTo>
                    <a:pt x="3976242" y="1114397"/>
                  </a:lnTo>
                  <a:lnTo>
                    <a:pt x="3972571" y="1161691"/>
                  </a:lnTo>
                  <a:lnTo>
                    <a:pt x="3968246" y="1208799"/>
                  </a:lnTo>
                  <a:lnTo>
                    <a:pt x="3963274" y="1255717"/>
                  </a:lnTo>
                  <a:lnTo>
                    <a:pt x="3957657" y="1302440"/>
                  </a:lnTo>
                  <a:lnTo>
                    <a:pt x="3951401" y="1348963"/>
                  </a:lnTo>
                  <a:lnTo>
                    <a:pt x="3944511" y="1395281"/>
                  </a:lnTo>
                  <a:lnTo>
                    <a:pt x="3936990" y="1441392"/>
                  </a:lnTo>
                  <a:lnTo>
                    <a:pt x="3928843" y="1487288"/>
                  </a:lnTo>
                  <a:lnTo>
                    <a:pt x="3920076" y="1532968"/>
                  </a:lnTo>
                  <a:lnTo>
                    <a:pt x="3910691" y="1578424"/>
                  </a:lnTo>
                  <a:lnTo>
                    <a:pt x="3900695" y="1623654"/>
                  </a:lnTo>
                  <a:lnTo>
                    <a:pt x="3890091" y="1668653"/>
                  </a:lnTo>
                  <a:lnTo>
                    <a:pt x="3878884" y="1713416"/>
                  </a:lnTo>
                  <a:lnTo>
                    <a:pt x="3867079" y="1757938"/>
                  </a:lnTo>
                  <a:lnTo>
                    <a:pt x="3854680" y="1802215"/>
                  </a:lnTo>
                  <a:lnTo>
                    <a:pt x="3841691" y="1846243"/>
                  </a:lnTo>
                  <a:lnTo>
                    <a:pt x="3828118" y="1890017"/>
                  </a:lnTo>
                  <a:lnTo>
                    <a:pt x="3813964" y="1933533"/>
                  </a:lnTo>
                  <a:lnTo>
                    <a:pt x="3799234" y="1976785"/>
                  </a:lnTo>
                  <a:lnTo>
                    <a:pt x="3783933" y="2019770"/>
                  </a:lnTo>
                  <a:lnTo>
                    <a:pt x="3768065" y="2062482"/>
                  </a:lnTo>
                  <a:lnTo>
                    <a:pt x="3751635" y="2104918"/>
                  </a:lnTo>
                  <a:lnTo>
                    <a:pt x="3734647" y="2147072"/>
                  </a:lnTo>
                  <a:lnTo>
                    <a:pt x="3717107" y="2188941"/>
                  </a:lnTo>
                  <a:lnTo>
                    <a:pt x="3699017" y="2230520"/>
                  </a:lnTo>
                  <a:lnTo>
                    <a:pt x="3680384" y="2271804"/>
                  </a:lnTo>
                  <a:lnTo>
                    <a:pt x="3661211" y="2312788"/>
                  </a:lnTo>
                  <a:lnTo>
                    <a:pt x="3641502" y="2353469"/>
                  </a:lnTo>
                  <a:lnTo>
                    <a:pt x="3621264" y="2393841"/>
                  </a:lnTo>
                  <a:lnTo>
                    <a:pt x="3600499" y="2433900"/>
                  </a:lnTo>
                  <a:lnTo>
                    <a:pt x="3579213" y="2473642"/>
                  </a:lnTo>
                  <a:lnTo>
                    <a:pt x="3557410" y="2513062"/>
                  </a:lnTo>
                  <a:lnTo>
                    <a:pt x="3535095" y="2552155"/>
                  </a:lnTo>
                  <a:lnTo>
                    <a:pt x="3512272" y="2590917"/>
                  </a:lnTo>
                  <a:lnTo>
                    <a:pt x="3488946" y="2629343"/>
                  </a:lnTo>
                  <a:lnTo>
                    <a:pt x="3465120" y="2667430"/>
                  </a:lnTo>
                  <a:lnTo>
                    <a:pt x="3440801" y="2705172"/>
                  </a:lnTo>
                  <a:lnTo>
                    <a:pt x="3415992" y="2742564"/>
                  </a:lnTo>
                  <a:lnTo>
                    <a:pt x="3390698" y="2779603"/>
                  </a:lnTo>
                  <a:lnTo>
                    <a:pt x="3364923" y="2816284"/>
                  </a:lnTo>
                  <a:lnTo>
                    <a:pt x="3338672" y="2852601"/>
                  </a:lnTo>
                  <a:lnTo>
                    <a:pt x="3311949" y="2888552"/>
                  </a:lnTo>
                  <a:lnTo>
                    <a:pt x="3284760" y="2924130"/>
                  </a:lnTo>
                  <a:lnTo>
                    <a:pt x="3257108" y="2959332"/>
                  </a:lnTo>
                  <a:lnTo>
                    <a:pt x="3228997" y="2994154"/>
                  </a:lnTo>
                  <a:lnTo>
                    <a:pt x="3200434" y="3028590"/>
                  </a:lnTo>
                  <a:lnTo>
                    <a:pt x="3171422" y="3062635"/>
                  </a:lnTo>
                  <a:lnTo>
                    <a:pt x="3141965" y="3096287"/>
                  </a:lnTo>
                  <a:lnTo>
                    <a:pt x="3112068" y="3129539"/>
                  </a:lnTo>
                  <a:lnTo>
                    <a:pt x="3081736" y="3162388"/>
                  </a:lnTo>
                  <a:lnTo>
                    <a:pt x="3050973" y="3194828"/>
                  </a:lnTo>
                  <a:lnTo>
                    <a:pt x="3019784" y="3226856"/>
                  </a:lnTo>
                  <a:lnTo>
                    <a:pt x="2988174" y="3258467"/>
                  </a:lnTo>
                  <a:lnTo>
                    <a:pt x="2956146" y="3289656"/>
                  </a:lnTo>
                  <a:lnTo>
                    <a:pt x="2923705" y="3320418"/>
                  </a:lnTo>
                  <a:lnTo>
                    <a:pt x="2890857" y="3350750"/>
                  </a:lnTo>
                  <a:lnTo>
                    <a:pt x="2857604" y="3380647"/>
                  </a:lnTo>
                  <a:lnTo>
                    <a:pt x="2823953" y="3410104"/>
                  </a:lnTo>
                  <a:lnTo>
                    <a:pt x="2789907" y="3439116"/>
                  </a:lnTo>
                  <a:lnTo>
                    <a:pt x="2755471" y="3467680"/>
                  </a:lnTo>
                  <a:lnTo>
                    <a:pt x="2720650" y="3495790"/>
                  </a:lnTo>
                  <a:lnTo>
                    <a:pt x="2685448" y="3523442"/>
                  </a:lnTo>
                  <a:lnTo>
                    <a:pt x="2649869" y="3550632"/>
                  </a:lnTo>
                  <a:lnTo>
                    <a:pt x="2613919" y="3577354"/>
                  </a:lnTo>
                  <a:lnTo>
                    <a:pt x="2577601" y="3603605"/>
                  </a:lnTo>
                  <a:lnTo>
                    <a:pt x="2540921" y="3629380"/>
                  </a:lnTo>
                  <a:lnTo>
                    <a:pt x="2503882" y="3654674"/>
                  </a:lnTo>
                  <a:lnTo>
                    <a:pt x="2466489" y="3679483"/>
                  </a:lnTo>
                  <a:lnTo>
                    <a:pt x="2428747" y="3703803"/>
                  </a:lnTo>
                  <a:lnTo>
                    <a:pt x="2390661" y="3727628"/>
                  </a:lnTo>
                  <a:lnTo>
                    <a:pt x="2352234" y="3750954"/>
                  </a:lnTo>
                  <a:lnTo>
                    <a:pt x="2313472" y="3773777"/>
                  </a:lnTo>
                  <a:lnTo>
                    <a:pt x="2274379" y="3796093"/>
                  </a:lnTo>
                  <a:lnTo>
                    <a:pt x="2234959" y="3817896"/>
                  </a:lnTo>
                  <a:lnTo>
                    <a:pt x="2195218" y="3839182"/>
                  </a:lnTo>
                  <a:lnTo>
                    <a:pt x="2155158" y="3859946"/>
                  </a:lnTo>
                  <a:lnTo>
                    <a:pt x="2114786" y="3880185"/>
                  </a:lnTo>
                  <a:lnTo>
                    <a:pt x="2074106" y="3899893"/>
                  </a:lnTo>
                  <a:lnTo>
                    <a:pt x="2033121" y="3919066"/>
                  </a:lnTo>
                  <a:lnTo>
                    <a:pt x="1991837" y="3937700"/>
                  </a:lnTo>
                  <a:lnTo>
                    <a:pt x="1950259" y="3955789"/>
                  </a:lnTo>
                  <a:lnTo>
                    <a:pt x="1908390" y="3973330"/>
                  </a:lnTo>
                  <a:lnTo>
                    <a:pt x="1866235" y="3990318"/>
                  </a:lnTo>
                  <a:lnTo>
                    <a:pt x="1823800" y="4006748"/>
                  </a:lnTo>
                  <a:lnTo>
                    <a:pt x="1781087" y="4022615"/>
                  </a:lnTo>
                  <a:lnTo>
                    <a:pt x="1738102" y="4037916"/>
                  </a:lnTo>
                  <a:lnTo>
                    <a:pt x="1694850" y="4052646"/>
                  </a:lnTo>
                  <a:lnTo>
                    <a:pt x="1651335" y="4066800"/>
                  </a:lnTo>
                  <a:lnTo>
                    <a:pt x="1607561" y="4080374"/>
                  </a:lnTo>
                  <a:lnTo>
                    <a:pt x="1563533" y="4093362"/>
                  </a:lnTo>
                  <a:lnTo>
                    <a:pt x="1519256" y="4105762"/>
                  </a:lnTo>
                  <a:lnTo>
                    <a:pt x="1474733" y="4117567"/>
                  </a:lnTo>
                  <a:lnTo>
                    <a:pt x="1429971" y="4128774"/>
                  </a:lnTo>
                  <a:lnTo>
                    <a:pt x="1384972" y="4139378"/>
                  </a:lnTo>
                  <a:lnTo>
                    <a:pt x="1339742" y="4149374"/>
                  </a:lnTo>
                  <a:lnTo>
                    <a:pt x="1294285" y="4158758"/>
                  </a:lnTo>
                  <a:lnTo>
                    <a:pt x="1248606" y="4167526"/>
                  </a:lnTo>
                  <a:lnTo>
                    <a:pt x="1202709" y="4175672"/>
                  </a:lnTo>
                  <a:lnTo>
                    <a:pt x="1156599" y="4183193"/>
                  </a:lnTo>
                  <a:lnTo>
                    <a:pt x="1110280" y="4190084"/>
                  </a:lnTo>
                  <a:lnTo>
                    <a:pt x="1063757" y="4196339"/>
                  </a:lnTo>
                  <a:lnTo>
                    <a:pt x="1017035" y="4201956"/>
                  </a:lnTo>
                  <a:lnTo>
                    <a:pt x="970117" y="4206929"/>
                  </a:lnTo>
                  <a:lnTo>
                    <a:pt x="923009" y="4211253"/>
                  </a:lnTo>
                  <a:lnTo>
                    <a:pt x="875715" y="4214925"/>
                  </a:lnTo>
                  <a:lnTo>
                    <a:pt x="828239" y="4217939"/>
                  </a:lnTo>
                  <a:lnTo>
                    <a:pt x="780586" y="4220291"/>
                  </a:lnTo>
                  <a:lnTo>
                    <a:pt x="732761" y="4221977"/>
                  </a:lnTo>
                  <a:lnTo>
                    <a:pt x="684768" y="4222992"/>
                  </a:lnTo>
                  <a:lnTo>
                    <a:pt x="636611" y="4223331"/>
                  </a:lnTo>
                  <a:close/>
                </a:path>
              </a:pathLst>
            </a:custGeom>
            <a:solidFill>
              <a:srgbClr val="FFA6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28954" y="156299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208045" y="1800928"/>
              <a:ext cx="3567956" cy="7742642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7259300" y="9258305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693"/>
                </a:moveTo>
                <a:lnTo>
                  <a:pt x="12431" y="1028693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693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65932" y="348012"/>
            <a:ext cx="245237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-330" dirty="0"/>
              <a:t>M</a:t>
            </a:r>
            <a:r>
              <a:rPr sz="6500" spc="480" dirty="0"/>
              <a:t>E</a:t>
            </a:r>
            <a:r>
              <a:rPr sz="6500" spc="90" dirty="0"/>
              <a:t>N</a:t>
            </a:r>
            <a:r>
              <a:rPr sz="6500" spc="645" dirty="0"/>
              <a:t>Ù</a:t>
            </a:r>
            <a:endParaRPr sz="6500"/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70C5898-6D48-4ACF-BD3D-519995ECA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1821" y="2080890"/>
            <a:ext cx="3648075" cy="781050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85E4B2F-9030-4922-A0CA-A6693B9533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985260" cy="4223385"/>
          </a:xfrm>
          <a:custGeom>
            <a:avLst/>
            <a:gdLst/>
            <a:ahLst/>
            <a:cxnLst/>
            <a:rect l="l" t="t" r="r" b="b"/>
            <a:pathLst>
              <a:path w="3985260" h="4223385">
                <a:moveTo>
                  <a:pt x="636611" y="4223337"/>
                </a:moveTo>
                <a:lnTo>
                  <a:pt x="588455" y="4222998"/>
                </a:lnTo>
                <a:lnTo>
                  <a:pt x="540462" y="4221983"/>
                </a:lnTo>
                <a:lnTo>
                  <a:pt x="492637" y="4220297"/>
                </a:lnTo>
                <a:lnTo>
                  <a:pt x="444984" y="4217945"/>
                </a:lnTo>
                <a:lnTo>
                  <a:pt x="397508" y="4214931"/>
                </a:lnTo>
                <a:lnTo>
                  <a:pt x="350214" y="4211259"/>
                </a:lnTo>
                <a:lnTo>
                  <a:pt x="303106" y="4206935"/>
                </a:lnTo>
                <a:lnTo>
                  <a:pt x="256188" y="4201962"/>
                </a:lnTo>
                <a:lnTo>
                  <a:pt x="209465" y="4196345"/>
                </a:lnTo>
                <a:lnTo>
                  <a:pt x="162943" y="4190090"/>
                </a:lnTo>
                <a:lnTo>
                  <a:pt x="116624" y="4183199"/>
                </a:lnTo>
                <a:lnTo>
                  <a:pt x="70514" y="4175678"/>
                </a:lnTo>
                <a:lnTo>
                  <a:pt x="24617" y="4167532"/>
                </a:lnTo>
                <a:lnTo>
                  <a:pt x="0" y="4162807"/>
                </a:lnTo>
                <a:lnTo>
                  <a:pt x="0" y="0"/>
                </a:lnTo>
                <a:lnTo>
                  <a:pt x="3869026" y="0"/>
                </a:lnTo>
                <a:lnTo>
                  <a:pt x="3878884" y="37178"/>
                </a:lnTo>
                <a:lnTo>
                  <a:pt x="3890091" y="81941"/>
                </a:lnTo>
                <a:lnTo>
                  <a:pt x="3900695" y="126939"/>
                </a:lnTo>
                <a:lnTo>
                  <a:pt x="3910691" y="172169"/>
                </a:lnTo>
                <a:lnTo>
                  <a:pt x="3920076" y="217626"/>
                </a:lnTo>
                <a:lnTo>
                  <a:pt x="3928843" y="263305"/>
                </a:lnTo>
                <a:lnTo>
                  <a:pt x="3936990" y="309202"/>
                </a:lnTo>
                <a:lnTo>
                  <a:pt x="3944511" y="355312"/>
                </a:lnTo>
                <a:lnTo>
                  <a:pt x="3951401" y="401631"/>
                </a:lnTo>
                <a:lnTo>
                  <a:pt x="3957657" y="448154"/>
                </a:lnTo>
                <a:lnTo>
                  <a:pt x="3963274" y="494876"/>
                </a:lnTo>
                <a:lnTo>
                  <a:pt x="3968246" y="541794"/>
                </a:lnTo>
                <a:lnTo>
                  <a:pt x="3972571" y="588902"/>
                </a:lnTo>
                <a:lnTo>
                  <a:pt x="3976242" y="636197"/>
                </a:lnTo>
                <a:lnTo>
                  <a:pt x="3979257" y="683672"/>
                </a:lnTo>
                <a:lnTo>
                  <a:pt x="3981609" y="731325"/>
                </a:lnTo>
                <a:lnTo>
                  <a:pt x="3983295" y="779150"/>
                </a:lnTo>
                <a:lnTo>
                  <a:pt x="3984310" y="827143"/>
                </a:lnTo>
                <a:lnTo>
                  <a:pt x="3984649" y="875300"/>
                </a:lnTo>
                <a:lnTo>
                  <a:pt x="3984310" y="923456"/>
                </a:lnTo>
                <a:lnTo>
                  <a:pt x="3983295" y="971449"/>
                </a:lnTo>
                <a:lnTo>
                  <a:pt x="3981609" y="1019274"/>
                </a:lnTo>
                <a:lnTo>
                  <a:pt x="3979257" y="1066927"/>
                </a:lnTo>
                <a:lnTo>
                  <a:pt x="3976242" y="1114403"/>
                </a:lnTo>
                <a:lnTo>
                  <a:pt x="3972571" y="1161697"/>
                </a:lnTo>
                <a:lnTo>
                  <a:pt x="3968246" y="1208805"/>
                </a:lnTo>
                <a:lnTo>
                  <a:pt x="3963274" y="1255723"/>
                </a:lnTo>
                <a:lnTo>
                  <a:pt x="3957657" y="1302446"/>
                </a:lnTo>
                <a:lnTo>
                  <a:pt x="3951401" y="1348969"/>
                </a:lnTo>
                <a:lnTo>
                  <a:pt x="3944511" y="1395287"/>
                </a:lnTo>
                <a:lnTo>
                  <a:pt x="3936990" y="1441398"/>
                </a:lnTo>
                <a:lnTo>
                  <a:pt x="3928843" y="1487294"/>
                </a:lnTo>
                <a:lnTo>
                  <a:pt x="3920076" y="1532973"/>
                </a:lnTo>
                <a:lnTo>
                  <a:pt x="3910691" y="1578430"/>
                </a:lnTo>
                <a:lnTo>
                  <a:pt x="3900695" y="1623660"/>
                </a:lnTo>
                <a:lnTo>
                  <a:pt x="3890091" y="1668659"/>
                </a:lnTo>
                <a:lnTo>
                  <a:pt x="3878884" y="1713422"/>
                </a:lnTo>
                <a:lnTo>
                  <a:pt x="3867079" y="1757944"/>
                </a:lnTo>
                <a:lnTo>
                  <a:pt x="3854680" y="1802221"/>
                </a:lnTo>
                <a:lnTo>
                  <a:pt x="3841691" y="1846249"/>
                </a:lnTo>
                <a:lnTo>
                  <a:pt x="3828118" y="1890023"/>
                </a:lnTo>
                <a:lnTo>
                  <a:pt x="3813964" y="1933539"/>
                </a:lnTo>
                <a:lnTo>
                  <a:pt x="3799234" y="1976791"/>
                </a:lnTo>
                <a:lnTo>
                  <a:pt x="3783933" y="2019775"/>
                </a:lnTo>
                <a:lnTo>
                  <a:pt x="3768065" y="2062488"/>
                </a:lnTo>
                <a:lnTo>
                  <a:pt x="3751635" y="2104924"/>
                </a:lnTo>
                <a:lnTo>
                  <a:pt x="3734647" y="2147078"/>
                </a:lnTo>
                <a:lnTo>
                  <a:pt x="3717107" y="2188947"/>
                </a:lnTo>
                <a:lnTo>
                  <a:pt x="3699017" y="2230526"/>
                </a:lnTo>
                <a:lnTo>
                  <a:pt x="3680384" y="2271810"/>
                </a:lnTo>
                <a:lnTo>
                  <a:pt x="3661211" y="2312794"/>
                </a:lnTo>
                <a:lnTo>
                  <a:pt x="3641502" y="2353475"/>
                </a:lnTo>
                <a:lnTo>
                  <a:pt x="3621264" y="2393847"/>
                </a:lnTo>
                <a:lnTo>
                  <a:pt x="3600499" y="2433906"/>
                </a:lnTo>
                <a:lnTo>
                  <a:pt x="3579213" y="2473648"/>
                </a:lnTo>
                <a:lnTo>
                  <a:pt x="3557410" y="2513067"/>
                </a:lnTo>
                <a:lnTo>
                  <a:pt x="3535095" y="2552161"/>
                </a:lnTo>
                <a:lnTo>
                  <a:pt x="3512272" y="2590923"/>
                </a:lnTo>
                <a:lnTo>
                  <a:pt x="3488946" y="2629349"/>
                </a:lnTo>
                <a:lnTo>
                  <a:pt x="3465120" y="2667436"/>
                </a:lnTo>
                <a:lnTo>
                  <a:pt x="3440801" y="2705178"/>
                </a:lnTo>
                <a:lnTo>
                  <a:pt x="3415992" y="2742570"/>
                </a:lnTo>
                <a:lnTo>
                  <a:pt x="3390698" y="2779609"/>
                </a:lnTo>
                <a:lnTo>
                  <a:pt x="3364923" y="2816289"/>
                </a:lnTo>
                <a:lnTo>
                  <a:pt x="3338672" y="2852607"/>
                </a:lnTo>
                <a:lnTo>
                  <a:pt x="3311949" y="2888558"/>
                </a:lnTo>
                <a:lnTo>
                  <a:pt x="3284760" y="2924136"/>
                </a:lnTo>
                <a:lnTo>
                  <a:pt x="3257108" y="2959338"/>
                </a:lnTo>
                <a:lnTo>
                  <a:pt x="3228997" y="2994160"/>
                </a:lnTo>
                <a:lnTo>
                  <a:pt x="3200434" y="3028596"/>
                </a:lnTo>
                <a:lnTo>
                  <a:pt x="3171422" y="3062641"/>
                </a:lnTo>
                <a:lnTo>
                  <a:pt x="3141965" y="3096293"/>
                </a:lnTo>
                <a:lnTo>
                  <a:pt x="3112068" y="3129545"/>
                </a:lnTo>
                <a:lnTo>
                  <a:pt x="3081736" y="3162394"/>
                </a:lnTo>
                <a:lnTo>
                  <a:pt x="3050973" y="3194834"/>
                </a:lnTo>
                <a:lnTo>
                  <a:pt x="3019784" y="3226862"/>
                </a:lnTo>
                <a:lnTo>
                  <a:pt x="2988174" y="3258473"/>
                </a:lnTo>
                <a:lnTo>
                  <a:pt x="2956146" y="3289662"/>
                </a:lnTo>
                <a:lnTo>
                  <a:pt x="2923705" y="3320424"/>
                </a:lnTo>
                <a:lnTo>
                  <a:pt x="2890857" y="3350756"/>
                </a:lnTo>
                <a:lnTo>
                  <a:pt x="2857604" y="3380653"/>
                </a:lnTo>
                <a:lnTo>
                  <a:pt x="2823953" y="3410110"/>
                </a:lnTo>
                <a:lnTo>
                  <a:pt x="2789907" y="3439122"/>
                </a:lnTo>
                <a:lnTo>
                  <a:pt x="2755471" y="3467686"/>
                </a:lnTo>
                <a:lnTo>
                  <a:pt x="2720650" y="3495796"/>
                </a:lnTo>
                <a:lnTo>
                  <a:pt x="2685448" y="3523448"/>
                </a:lnTo>
                <a:lnTo>
                  <a:pt x="2649869" y="3550638"/>
                </a:lnTo>
                <a:lnTo>
                  <a:pt x="2613919" y="3577360"/>
                </a:lnTo>
                <a:lnTo>
                  <a:pt x="2577601" y="3603611"/>
                </a:lnTo>
                <a:lnTo>
                  <a:pt x="2540921" y="3629386"/>
                </a:lnTo>
                <a:lnTo>
                  <a:pt x="2503882" y="3654680"/>
                </a:lnTo>
                <a:lnTo>
                  <a:pt x="2466489" y="3679489"/>
                </a:lnTo>
                <a:lnTo>
                  <a:pt x="2428747" y="3703809"/>
                </a:lnTo>
                <a:lnTo>
                  <a:pt x="2390661" y="3727634"/>
                </a:lnTo>
                <a:lnTo>
                  <a:pt x="2352234" y="3750960"/>
                </a:lnTo>
                <a:lnTo>
                  <a:pt x="2313472" y="3773783"/>
                </a:lnTo>
                <a:lnTo>
                  <a:pt x="2274379" y="3796099"/>
                </a:lnTo>
                <a:lnTo>
                  <a:pt x="2234959" y="3817902"/>
                </a:lnTo>
                <a:lnTo>
                  <a:pt x="2195218" y="3839188"/>
                </a:lnTo>
                <a:lnTo>
                  <a:pt x="2155158" y="3859952"/>
                </a:lnTo>
                <a:lnTo>
                  <a:pt x="2114786" y="3880191"/>
                </a:lnTo>
                <a:lnTo>
                  <a:pt x="2074106" y="3899899"/>
                </a:lnTo>
                <a:lnTo>
                  <a:pt x="2033121" y="3919072"/>
                </a:lnTo>
                <a:lnTo>
                  <a:pt x="1991837" y="3937706"/>
                </a:lnTo>
                <a:lnTo>
                  <a:pt x="1950259" y="3955795"/>
                </a:lnTo>
                <a:lnTo>
                  <a:pt x="1908390" y="3973336"/>
                </a:lnTo>
                <a:lnTo>
                  <a:pt x="1866235" y="3990324"/>
                </a:lnTo>
                <a:lnTo>
                  <a:pt x="1823800" y="4006753"/>
                </a:lnTo>
                <a:lnTo>
                  <a:pt x="1781087" y="4022621"/>
                </a:lnTo>
                <a:lnTo>
                  <a:pt x="1738102" y="4037922"/>
                </a:lnTo>
                <a:lnTo>
                  <a:pt x="1694850" y="4052652"/>
                </a:lnTo>
                <a:lnTo>
                  <a:pt x="1651335" y="4066806"/>
                </a:lnTo>
                <a:lnTo>
                  <a:pt x="1607561" y="4080380"/>
                </a:lnTo>
                <a:lnTo>
                  <a:pt x="1563533" y="4093368"/>
                </a:lnTo>
                <a:lnTo>
                  <a:pt x="1519256" y="4105767"/>
                </a:lnTo>
                <a:lnTo>
                  <a:pt x="1474733" y="4117573"/>
                </a:lnTo>
                <a:lnTo>
                  <a:pt x="1429971" y="4128780"/>
                </a:lnTo>
                <a:lnTo>
                  <a:pt x="1384972" y="4139384"/>
                </a:lnTo>
                <a:lnTo>
                  <a:pt x="1339742" y="4149380"/>
                </a:lnTo>
                <a:lnTo>
                  <a:pt x="1294285" y="4158764"/>
                </a:lnTo>
                <a:lnTo>
                  <a:pt x="1248606" y="4167532"/>
                </a:lnTo>
                <a:lnTo>
                  <a:pt x="1202709" y="4175678"/>
                </a:lnTo>
                <a:lnTo>
                  <a:pt x="1156599" y="4183199"/>
                </a:lnTo>
                <a:lnTo>
                  <a:pt x="1110280" y="4190090"/>
                </a:lnTo>
                <a:lnTo>
                  <a:pt x="1063757" y="4196345"/>
                </a:lnTo>
                <a:lnTo>
                  <a:pt x="1017035" y="4201962"/>
                </a:lnTo>
                <a:lnTo>
                  <a:pt x="970117" y="4206935"/>
                </a:lnTo>
                <a:lnTo>
                  <a:pt x="923009" y="4211259"/>
                </a:lnTo>
                <a:lnTo>
                  <a:pt x="875715" y="4214931"/>
                </a:lnTo>
                <a:lnTo>
                  <a:pt x="828239" y="4217945"/>
                </a:lnTo>
                <a:lnTo>
                  <a:pt x="780586" y="4220297"/>
                </a:lnTo>
                <a:lnTo>
                  <a:pt x="732761" y="4221983"/>
                </a:lnTo>
                <a:lnTo>
                  <a:pt x="684768" y="4222998"/>
                </a:lnTo>
                <a:lnTo>
                  <a:pt x="636611" y="4223337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7541310" y="1523369"/>
            <a:ext cx="4120515" cy="8370570"/>
            <a:chOff x="7541310" y="1523369"/>
            <a:chExt cx="4120515" cy="83705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541310" y="152336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20400" y="1761298"/>
              <a:ext cx="3567957" cy="7742642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13517160" y="1523369"/>
            <a:ext cx="4771390" cy="8763635"/>
            <a:chOff x="13517160" y="1523369"/>
            <a:chExt cx="4771390" cy="8763635"/>
          </a:xfrm>
        </p:grpSpPr>
        <p:sp>
          <p:nvSpPr>
            <p:cNvPr id="7" name="object 7"/>
            <p:cNvSpPr/>
            <p:nvPr/>
          </p:nvSpPr>
          <p:spPr>
            <a:xfrm>
              <a:off x="17259299" y="9258300"/>
              <a:ext cx="1028700" cy="1028700"/>
            </a:xfrm>
            <a:custGeom>
              <a:avLst/>
              <a:gdLst/>
              <a:ahLst/>
              <a:cxnLst/>
              <a:rect l="l" t="t" r="r" b="b"/>
              <a:pathLst>
                <a:path w="1028700" h="1028700">
                  <a:moveTo>
                    <a:pt x="1028698" y="1028700"/>
                  </a:moveTo>
                  <a:lnTo>
                    <a:pt x="12432" y="1028700"/>
                  </a:lnTo>
                  <a:lnTo>
                    <a:pt x="11531" y="1023975"/>
                  </a:lnTo>
                  <a:lnTo>
                    <a:pt x="5169" y="977063"/>
                  </a:lnTo>
                  <a:lnTo>
                    <a:pt x="1303" y="929403"/>
                  </a:lnTo>
                  <a:lnTo>
                    <a:pt x="0" y="881062"/>
                  </a:lnTo>
                  <a:lnTo>
                    <a:pt x="1303" y="832720"/>
                  </a:lnTo>
                  <a:lnTo>
                    <a:pt x="5169" y="785060"/>
                  </a:lnTo>
                  <a:lnTo>
                    <a:pt x="11531" y="738149"/>
                  </a:lnTo>
                  <a:lnTo>
                    <a:pt x="20321" y="692053"/>
                  </a:lnTo>
                  <a:lnTo>
                    <a:pt x="31472" y="646841"/>
                  </a:lnTo>
                  <a:lnTo>
                    <a:pt x="44917" y="602578"/>
                  </a:lnTo>
                  <a:lnTo>
                    <a:pt x="60588" y="559333"/>
                  </a:lnTo>
                  <a:lnTo>
                    <a:pt x="78419" y="517172"/>
                  </a:lnTo>
                  <a:lnTo>
                    <a:pt x="98342" y="476163"/>
                  </a:lnTo>
                  <a:lnTo>
                    <a:pt x="120290" y="436373"/>
                  </a:lnTo>
                  <a:lnTo>
                    <a:pt x="144197" y="397869"/>
                  </a:lnTo>
                  <a:lnTo>
                    <a:pt x="169993" y="360718"/>
                  </a:lnTo>
                  <a:lnTo>
                    <a:pt x="197614" y="324987"/>
                  </a:lnTo>
                  <a:lnTo>
                    <a:pt x="226991" y="290745"/>
                  </a:lnTo>
                  <a:lnTo>
                    <a:pt x="258057" y="258057"/>
                  </a:lnTo>
                  <a:lnTo>
                    <a:pt x="290745" y="226991"/>
                  </a:lnTo>
                  <a:lnTo>
                    <a:pt x="324987" y="197614"/>
                  </a:lnTo>
                  <a:lnTo>
                    <a:pt x="360718" y="169993"/>
                  </a:lnTo>
                  <a:lnTo>
                    <a:pt x="397869" y="144197"/>
                  </a:lnTo>
                  <a:lnTo>
                    <a:pt x="436373" y="120290"/>
                  </a:lnTo>
                  <a:lnTo>
                    <a:pt x="476163" y="98342"/>
                  </a:lnTo>
                  <a:lnTo>
                    <a:pt x="517172" y="78419"/>
                  </a:lnTo>
                  <a:lnTo>
                    <a:pt x="559333" y="60588"/>
                  </a:lnTo>
                  <a:lnTo>
                    <a:pt x="602578" y="44917"/>
                  </a:lnTo>
                  <a:lnTo>
                    <a:pt x="646841" y="31472"/>
                  </a:lnTo>
                  <a:lnTo>
                    <a:pt x="692053" y="20321"/>
                  </a:lnTo>
                  <a:lnTo>
                    <a:pt x="738149" y="11531"/>
                  </a:lnTo>
                  <a:lnTo>
                    <a:pt x="785060" y="5169"/>
                  </a:lnTo>
                  <a:lnTo>
                    <a:pt x="832720" y="1303"/>
                  </a:lnTo>
                  <a:lnTo>
                    <a:pt x="881062" y="0"/>
                  </a:lnTo>
                  <a:lnTo>
                    <a:pt x="929403" y="1303"/>
                  </a:lnTo>
                  <a:lnTo>
                    <a:pt x="977063" y="5169"/>
                  </a:lnTo>
                  <a:lnTo>
                    <a:pt x="1023975" y="11531"/>
                  </a:lnTo>
                  <a:lnTo>
                    <a:pt x="1028698" y="12432"/>
                  </a:lnTo>
                  <a:lnTo>
                    <a:pt x="1028698" y="1028700"/>
                  </a:lnTo>
                  <a:close/>
                </a:path>
              </a:pathLst>
            </a:custGeom>
            <a:solidFill>
              <a:srgbClr val="3726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517160" y="1523369"/>
              <a:ext cx="4120121" cy="8370425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796252" y="1761298"/>
              <a:ext cx="3567956" cy="7742642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352927" y="499173"/>
            <a:ext cx="981837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315" dirty="0"/>
              <a:t>SEZIONE</a:t>
            </a:r>
            <a:r>
              <a:rPr sz="6500" spc="-70" dirty="0"/>
              <a:t> </a:t>
            </a:r>
            <a:r>
              <a:rPr sz="6500" spc="135" dirty="0"/>
              <a:t>VIDEOCAMERE</a:t>
            </a:r>
            <a:endParaRPr sz="6500"/>
          </a:p>
        </p:txBody>
      </p:sp>
      <p:grpSp>
        <p:nvGrpSpPr>
          <p:cNvPr id="11" name="object 11"/>
          <p:cNvGrpSpPr/>
          <p:nvPr/>
        </p:nvGrpSpPr>
        <p:grpSpPr>
          <a:xfrm>
            <a:off x="1615948" y="1523369"/>
            <a:ext cx="4120515" cy="8370570"/>
            <a:chOff x="1615948" y="1523369"/>
            <a:chExt cx="4120515" cy="8370570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15948" y="1523369"/>
              <a:ext cx="4120121" cy="8370425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95039" y="1761298"/>
              <a:ext cx="3567956" cy="774264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6049645" cy="9893935"/>
            <a:chOff x="0" y="0"/>
            <a:chExt cx="6049645" cy="9893935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3985260" cy="4223385"/>
            </a:xfrm>
            <a:custGeom>
              <a:avLst/>
              <a:gdLst/>
              <a:ahLst/>
              <a:cxnLst/>
              <a:rect l="l" t="t" r="r" b="b"/>
              <a:pathLst>
                <a:path w="3985260" h="4223385">
                  <a:moveTo>
                    <a:pt x="636611" y="4223337"/>
                  </a:moveTo>
                  <a:lnTo>
                    <a:pt x="588455" y="4222998"/>
                  </a:lnTo>
                  <a:lnTo>
                    <a:pt x="540462" y="4221983"/>
                  </a:lnTo>
                  <a:lnTo>
                    <a:pt x="492637" y="4220297"/>
                  </a:lnTo>
                  <a:lnTo>
                    <a:pt x="444984" y="4217945"/>
                  </a:lnTo>
                  <a:lnTo>
                    <a:pt x="397508" y="4214931"/>
                  </a:lnTo>
                  <a:lnTo>
                    <a:pt x="350214" y="4211259"/>
                  </a:lnTo>
                  <a:lnTo>
                    <a:pt x="303106" y="4206935"/>
                  </a:lnTo>
                  <a:lnTo>
                    <a:pt x="256188" y="4201962"/>
                  </a:lnTo>
                  <a:lnTo>
                    <a:pt x="209465" y="4196345"/>
                  </a:lnTo>
                  <a:lnTo>
                    <a:pt x="162943" y="4190090"/>
                  </a:lnTo>
                  <a:lnTo>
                    <a:pt x="116624" y="4183199"/>
                  </a:lnTo>
                  <a:lnTo>
                    <a:pt x="70514" y="4175678"/>
                  </a:lnTo>
                  <a:lnTo>
                    <a:pt x="24617" y="4167532"/>
                  </a:lnTo>
                  <a:lnTo>
                    <a:pt x="0" y="4162807"/>
                  </a:lnTo>
                  <a:lnTo>
                    <a:pt x="0" y="0"/>
                  </a:lnTo>
                  <a:lnTo>
                    <a:pt x="3869026" y="0"/>
                  </a:lnTo>
                  <a:lnTo>
                    <a:pt x="3878884" y="37178"/>
                  </a:lnTo>
                  <a:lnTo>
                    <a:pt x="3890091" y="81941"/>
                  </a:lnTo>
                  <a:lnTo>
                    <a:pt x="3900695" y="126939"/>
                  </a:lnTo>
                  <a:lnTo>
                    <a:pt x="3910691" y="172169"/>
                  </a:lnTo>
                  <a:lnTo>
                    <a:pt x="3920076" y="217626"/>
                  </a:lnTo>
                  <a:lnTo>
                    <a:pt x="3928843" y="263305"/>
                  </a:lnTo>
                  <a:lnTo>
                    <a:pt x="3936990" y="309202"/>
                  </a:lnTo>
                  <a:lnTo>
                    <a:pt x="3944511" y="355312"/>
                  </a:lnTo>
                  <a:lnTo>
                    <a:pt x="3951401" y="401631"/>
                  </a:lnTo>
                  <a:lnTo>
                    <a:pt x="3957657" y="448154"/>
                  </a:lnTo>
                  <a:lnTo>
                    <a:pt x="3963274" y="494876"/>
                  </a:lnTo>
                  <a:lnTo>
                    <a:pt x="3968246" y="541794"/>
                  </a:lnTo>
                  <a:lnTo>
                    <a:pt x="3972571" y="588902"/>
                  </a:lnTo>
                  <a:lnTo>
                    <a:pt x="3976242" y="636197"/>
                  </a:lnTo>
                  <a:lnTo>
                    <a:pt x="3979257" y="683672"/>
                  </a:lnTo>
                  <a:lnTo>
                    <a:pt x="3981609" y="731325"/>
                  </a:lnTo>
                  <a:lnTo>
                    <a:pt x="3983295" y="779150"/>
                  </a:lnTo>
                  <a:lnTo>
                    <a:pt x="3984310" y="827143"/>
                  </a:lnTo>
                  <a:lnTo>
                    <a:pt x="3984649" y="875300"/>
                  </a:lnTo>
                  <a:lnTo>
                    <a:pt x="3984310" y="923456"/>
                  </a:lnTo>
                  <a:lnTo>
                    <a:pt x="3983295" y="971449"/>
                  </a:lnTo>
                  <a:lnTo>
                    <a:pt x="3981609" y="1019274"/>
                  </a:lnTo>
                  <a:lnTo>
                    <a:pt x="3979257" y="1066927"/>
                  </a:lnTo>
                  <a:lnTo>
                    <a:pt x="3976242" y="1114403"/>
                  </a:lnTo>
                  <a:lnTo>
                    <a:pt x="3972571" y="1161697"/>
                  </a:lnTo>
                  <a:lnTo>
                    <a:pt x="3968246" y="1208805"/>
                  </a:lnTo>
                  <a:lnTo>
                    <a:pt x="3963274" y="1255723"/>
                  </a:lnTo>
                  <a:lnTo>
                    <a:pt x="3957657" y="1302446"/>
                  </a:lnTo>
                  <a:lnTo>
                    <a:pt x="3951401" y="1348969"/>
                  </a:lnTo>
                  <a:lnTo>
                    <a:pt x="3944511" y="1395287"/>
                  </a:lnTo>
                  <a:lnTo>
                    <a:pt x="3936990" y="1441398"/>
                  </a:lnTo>
                  <a:lnTo>
                    <a:pt x="3928843" y="1487294"/>
                  </a:lnTo>
                  <a:lnTo>
                    <a:pt x="3920076" y="1532973"/>
                  </a:lnTo>
                  <a:lnTo>
                    <a:pt x="3910691" y="1578430"/>
                  </a:lnTo>
                  <a:lnTo>
                    <a:pt x="3900695" y="1623660"/>
                  </a:lnTo>
                  <a:lnTo>
                    <a:pt x="3890091" y="1668659"/>
                  </a:lnTo>
                  <a:lnTo>
                    <a:pt x="3878884" y="1713422"/>
                  </a:lnTo>
                  <a:lnTo>
                    <a:pt x="3867079" y="1757944"/>
                  </a:lnTo>
                  <a:lnTo>
                    <a:pt x="3854680" y="1802221"/>
                  </a:lnTo>
                  <a:lnTo>
                    <a:pt x="3841691" y="1846249"/>
                  </a:lnTo>
                  <a:lnTo>
                    <a:pt x="3828118" y="1890023"/>
                  </a:lnTo>
                  <a:lnTo>
                    <a:pt x="3813964" y="1933539"/>
                  </a:lnTo>
                  <a:lnTo>
                    <a:pt x="3799234" y="1976791"/>
                  </a:lnTo>
                  <a:lnTo>
                    <a:pt x="3783933" y="2019775"/>
                  </a:lnTo>
                  <a:lnTo>
                    <a:pt x="3768065" y="2062488"/>
                  </a:lnTo>
                  <a:lnTo>
                    <a:pt x="3751635" y="2104924"/>
                  </a:lnTo>
                  <a:lnTo>
                    <a:pt x="3734647" y="2147078"/>
                  </a:lnTo>
                  <a:lnTo>
                    <a:pt x="3717107" y="2188947"/>
                  </a:lnTo>
                  <a:lnTo>
                    <a:pt x="3699017" y="2230526"/>
                  </a:lnTo>
                  <a:lnTo>
                    <a:pt x="3680384" y="2271810"/>
                  </a:lnTo>
                  <a:lnTo>
                    <a:pt x="3661211" y="2312794"/>
                  </a:lnTo>
                  <a:lnTo>
                    <a:pt x="3641502" y="2353475"/>
                  </a:lnTo>
                  <a:lnTo>
                    <a:pt x="3621264" y="2393847"/>
                  </a:lnTo>
                  <a:lnTo>
                    <a:pt x="3600499" y="2433906"/>
                  </a:lnTo>
                  <a:lnTo>
                    <a:pt x="3579213" y="2473648"/>
                  </a:lnTo>
                  <a:lnTo>
                    <a:pt x="3557410" y="2513067"/>
                  </a:lnTo>
                  <a:lnTo>
                    <a:pt x="3535095" y="2552161"/>
                  </a:lnTo>
                  <a:lnTo>
                    <a:pt x="3512272" y="2590923"/>
                  </a:lnTo>
                  <a:lnTo>
                    <a:pt x="3488946" y="2629349"/>
                  </a:lnTo>
                  <a:lnTo>
                    <a:pt x="3465120" y="2667436"/>
                  </a:lnTo>
                  <a:lnTo>
                    <a:pt x="3440801" y="2705178"/>
                  </a:lnTo>
                  <a:lnTo>
                    <a:pt x="3415992" y="2742570"/>
                  </a:lnTo>
                  <a:lnTo>
                    <a:pt x="3390698" y="2779609"/>
                  </a:lnTo>
                  <a:lnTo>
                    <a:pt x="3364923" y="2816289"/>
                  </a:lnTo>
                  <a:lnTo>
                    <a:pt x="3338672" y="2852607"/>
                  </a:lnTo>
                  <a:lnTo>
                    <a:pt x="3311949" y="2888558"/>
                  </a:lnTo>
                  <a:lnTo>
                    <a:pt x="3284760" y="2924136"/>
                  </a:lnTo>
                  <a:lnTo>
                    <a:pt x="3257108" y="2959338"/>
                  </a:lnTo>
                  <a:lnTo>
                    <a:pt x="3228997" y="2994160"/>
                  </a:lnTo>
                  <a:lnTo>
                    <a:pt x="3200434" y="3028596"/>
                  </a:lnTo>
                  <a:lnTo>
                    <a:pt x="3171422" y="3062641"/>
                  </a:lnTo>
                  <a:lnTo>
                    <a:pt x="3141965" y="3096293"/>
                  </a:lnTo>
                  <a:lnTo>
                    <a:pt x="3112068" y="3129545"/>
                  </a:lnTo>
                  <a:lnTo>
                    <a:pt x="3081736" y="3162394"/>
                  </a:lnTo>
                  <a:lnTo>
                    <a:pt x="3050973" y="3194834"/>
                  </a:lnTo>
                  <a:lnTo>
                    <a:pt x="3019784" y="3226862"/>
                  </a:lnTo>
                  <a:lnTo>
                    <a:pt x="2988174" y="3258473"/>
                  </a:lnTo>
                  <a:lnTo>
                    <a:pt x="2956146" y="3289662"/>
                  </a:lnTo>
                  <a:lnTo>
                    <a:pt x="2923705" y="3320424"/>
                  </a:lnTo>
                  <a:lnTo>
                    <a:pt x="2890857" y="3350756"/>
                  </a:lnTo>
                  <a:lnTo>
                    <a:pt x="2857604" y="3380653"/>
                  </a:lnTo>
                  <a:lnTo>
                    <a:pt x="2823953" y="3410110"/>
                  </a:lnTo>
                  <a:lnTo>
                    <a:pt x="2789907" y="3439122"/>
                  </a:lnTo>
                  <a:lnTo>
                    <a:pt x="2755471" y="3467686"/>
                  </a:lnTo>
                  <a:lnTo>
                    <a:pt x="2720650" y="3495796"/>
                  </a:lnTo>
                  <a:lnTo>
                    <a:pt x="2685448" y="3523448"/>
                  </a:lnTo>
                  <a:lnTo>
                    <a:pt x="2649869" y="3550638"/>
                  </a:lnTo>
                  <a:lnTo>
                    <a:pt x="2613919" y="3577360"/>
                  </a:lnTo>
                  <a:lnTo>
                    <a:pt x="2577601" y="3603611"/>
                  </a:lnTo>
                  <a:lnTo>
                    <a:pt x="2540921" y="3629386"/>
                  </a:lnTo>
                  <a:lnTo>
                    <a:pt x="2503882" y="3654680"/>
                  </a:lnTo>
                  <a:lnTo>
                    <a:pt x="2466489" y="3679489"/>
                  </a:lnTo>
                  <a:lnTo>
                    <a:pt x="2428747" y="3703809"/>
                  </a:lnTo>
                  <a:lnTo>
                    <a:pt x="2390661" y="3727634"/>
                  </a:lnTo>
                  <a:lnTo>
                    <a:pt x="2352234" y="3750960"/>
                  </a:lnTo>
                  <a:lnTo>
                    <a:pt x="2313472" y="3773783"/>
                  </a:lnTo>
                  <a:lnTo>
                    <a:pt x="2274379" y="3796099"/>
                  </a:lnTo>
                  <a:lnTo>
                    <a:pt x="2234959" y="3817902"/>
                  </a:lnTo>
                  <a:lnTo>
                    <a:pt x="2195218" y="3839188"/>
                  </a:lnTo>
                  <a:lnTo>
                    <a:pt x="2155158" y="3859952"/>
                  </a:lnTo>
                  <a:lnTo>
                    <a:pt x="2114786" y="3880191"/>
                  </a:lnTo>
                  <a:lnTo>
                    <a:pt x="2074106" y="3899899"/>
                  </a:lnTo>
                  <a:lnTo>
                    <a:pt x="2033121" y="3919072"/>
                  </a:lnTo>
                  <a:lnTo>
                    <a:pt x="1991837" y="3937706"/>
                  </a:lnTo>
                  <a:lnTo>
                    <a:pt x="1950259" y="3955795"/>
                  </a:lnTo>
                  <a:lnTo>
                    <a:pt x="1908390" y="3973336"/>
                  </a:lnTo>
                  <a:lnTo>
                    <a:pt x="1866235" y="3990324"/>
                  </a:lnTo>
                  <a:lnTo>
                    <a:pt x="1823800" y="4006753"/>
                  </a:lnTo>
                  <a:lnTo>
                    <a:pt x="1781087" y="4022621"/>
                  </a:lnTo>
                  <a:lnTo>
                    <a:pt x="1738102" y="4037922"/>
                  </a:lnTo>
                  <a:lnTo>
                    <a:pt x="1694850" y="4052652"/>
                  </a:lnTo>
                  <a:lnTo>
                    <a:pt x="1651335" y="4066806"/>
                  </a:lnTo>
                  <a:lnTo>
                    <a:pt x="1607561" y="4080380"/>
                  </a:lnTo>
                  <a:lnTo>
                    <a:pt x="1563533" y="4093368"/>
                  </a:lnTo>
                  <a:lnTo>
                    <a:pt x="1519256" y="4105767"/>
                  </a:lnTo>
                  <a:lnTo>
                    <a:pt x="1474733" y="4117573"/>
                  </a:lnTo>
                  <a:lnTo>
                    <a:pt x="1429971" y="4128780"/>
                  </a:lnTo>
                  <a:lnTo>
                    <a:pt x="1384972" y="4139384"/>
                  </a:lnTo>
                  <a:lnTo>
                    <a:pt x="1339742" y="4149380"/>
                  </a:lnTo>
                  <a:lnTo>
                    <a:pt x="1294285" y="4158764"/>
                  </a:lnTo>
                  <a:lnTo>
                    <a:pt x="1248606" y="4167532"/>
                  </a:lnTo>
                  <a:lnTo>
                    <a:pt x="1202709" y="4175678"/>
                  </a:lnTo>
                  <a:lnTo>
                    <a:pt x="1156599" y="4183199"/>
                  </a:lnTo>
                  <a:lnTo>
                    <a:pt x="1110280" y="4190090"/>
                  </a:lnTo>
                  <a:lnTo>
                    <a:pt x="1063757" y="4196345"/>
                  </a:lnTo>
                  <a:lnTo>
                    <a:pt x="1017035" y="4201962"/>
                  </a:lnTo>
                  <a:lnTo>
                    <a:pt x="970117" y="4206935"/>
                  </a:lnTo>
                  <a:lnTo>
                    <a:pt x="923009" y="4211259"/>
                  </a:lnTo>
                  <a:lnTo>
                    <a:pt x="875715" y="4214931"/>
                  </a:lnTo>
                  <a:lnTo>
                    <a:pt x="828239" y="4217945"/>
                  </a:lnTo>
                  <a:lnTo>
                    <a:pt x="780586" y="4220297"/>
                  </a:lnTo>
                  <a:lnTo>
                    <a:pt x="732761" y="4221983"/>
                  </a:lnTo>
                  <a:lnTo>
                    <a:pt x="684768" y="4222998"/>
                  </a:lnTo>
                  <a:lnTo>
                    <a:pt x="636611" y="4223337"/>
                  </a:lnTo>
                  <a:close/>
                </a:path>
              </a:pathLst>
            </a:custGeom>
            <a:solidFill>
              <a:srgbClr val="FFA6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28954" y="152336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08045" y="1761298"/>
              <a:ext cx="3567956" cy="7742642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7259300" y="9258300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700"/>
                </a:moveTo>
                <a:lnTo>
                  <a:pt x="12432" y="1028700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700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89944" y="499173"/>
            <a:ext cx="9840595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155" dirty="0"/>
              <a:t>TRACKING</a:t>
            </a:r>
            <a:r>
              <a:rPr sz="6500" spc="-65" dirty="0"/>
              <a:t> </a:t>
            </a:r>
            <a:r>
              <a:rPr sz="6500" spc="275" dirty="0"/>
              <a:t>GPS</a:t>
            </a:r>
            <a:r>
              <a:rPr sz="6500" spc="-60" dirty="0"/>
              <a:t> </a:t>
            </a:r>
            <a:r>
              <a:rPr sz="6500" spc="484" dirty="0"/>
              <a:t>E</a:t>
            </a:r>
            <a:r>
              <a:rPr sz="6500" spc="-65" dirty="0"/>
              <a:t> </a:t>
            </a:r>
            <a:r>
              <a:rPr sz="6500" spc="680" dirty="0"/>
              <a:t>ALERT</a:t>
            </a:r>
            <a:endParaRPr sz="6500"/>
          </a:p>
        </p:txBody>
      </p:sp>
      <p:grpSp>
        <p:nvGrpSpPr>
          <p:cNvPr id="8" name="object 8"/>
          <p:cNvGrpSpPr/>
          <p:nvPr/>
        </p:nvGrpSpPr>
        <p:grpSpPr>
          <a:xfrm>
            <a:off x="12273931" y="1523369"/>
            <a:ext cx="4120515" cy="8370570"/>
            <a:chOff x="12273931" y="1523369"/>
            <a:chExt cx="4120515" cy="837057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73931" y="1523369"/>
              <a:ext cx="4120122" cy="837042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553022" y="1761298"/>
              <a:ext cx="3567956" cy="774264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5672455" cy="9893935"/>
            <a:chOff x="0" y="0"/>
            <a:chExt cx="5672455" cy="9893935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3985260" cy="4223385"/>
            </a:xfrm>
            <a:custGeom>
              <a:avLst/>
              <a:gdLst/>
              <a:ahLst/>
              <a:cxnLst/>
              <a:rect l="l" t="t" r="r" b="b"/>
              <a:pathLst>
                <a:path w="3985260" h="4223385">
                  <a:moveTo>
                    <a:pt x="636611" y="4223337"/>
                  </a:moveTo>
                  <a:lnTo>
                    <a:pt x="588455" y="4222998"/>
                  </a:lnTo>
                  <a:lnTo>
                    <a:pt x="540462" y="4221983"/>
                  </a:lnTo>
                  <a:lnTo>
                    <a:pt x="492637" y="4220297"/>
                  </a:lnTo>
                  <a:lnTo>
                    <a:pt x="444984" y="4217945"/>
                  </a:lnTo>
                  <a:lnTo>
                    <a:pt x="397508" y="4214931"/>
                  </a:lnTo>
                  <a:lnTo>
                    <a:pt x="350214" y="4211259"/>
                  </a:lnTo>
                  <a:lnTo>
                    <a:pt x="303106" y="4206935"/>
                  </a:lnTo>
                  <a:lnTo>
                    <a:pt x="256188" y="4201962"/>
                  </a:lnTo>
                  <a:lnTo>
                    <a:pt x="209465" y="4196345"/>
                  </a:lnTo>
                  <a:lnTo>
                    <a:pt x="162943" y="4190090"/>
                  </a:lnTo>
                  <a:lnTo>
                    <a:pt x="116624" y="4183199"/>
                  </a:lnTo>
                  <a:lnTo>
                    <a:pt x="70514" y="4175678"/>
                  </a:lnTo>
                  <a:lnTo>
                    <a:pt x="24617" y="4167532"/>
                  </a:lnTo>
                  <a:lnTo>
                    <a:pt x="0" y="4162807"/>
                  </a:lnTo>
                  <a:lnTo>
                    <a:pt x="0" y="0"/>
                  </a:lnTo>
                  <a:lnTo>
                    <a:pt x="3869026" y="0"/>
                  </a:lnTo>
                  <a:lnTo>
                    <a:pt x="3878884" y="37178"/>
                  </a:lnTo>
                  <a:lnTo>
                    <a:pt x="3890091" y="81941"/>
                  </a:lnTo>
                  <a:lnTo>
                    <a:pt x="3900695" y="126939"/>
                  </a:lnTo>
                  <a:lnTo>
                    <a:pt x="3910691" y="172169"/>
                  </a:lnTo>
                  <a:lnTo>
                    <a:pt x="3920076" y="217626"/>
                  </a:lnTo>
                  <a:lnTo>
                    <a:pt x="3928843" y="263305"/>
                  </a:lnTo>
                  <a:lnTo>
                    <a:pt x="3936990" y="309202"/>
                  </a:lnTo>
                  <a:lnTo>
                    <a:pt x="3944511" y="355312"/>
                  </a:lnTo>
                  <a:lnTo>
                    <a:pt x="3951401" y="401631"/>
                  </a:lnTo>
                  <a:lnTo>
                    <a:pt x="3957657" y="448154"/>
                  </a:lnTo>
                  <a:lnTo>
                    <a:pt x="3963274" y="494876"/>
                  </a:lnTo>
                  <a:lnTo>
                    <a:pt x="3968246" y="541794"/>
                  </a:lnTo>
                  <a:lnTo>
                    <a:pt x="3972571" y="588902"/>
                  </a:lnTo>
                  <a:lnTo>
                    <a:pt x="3976242" y="636197"/>
                  </a:lnTo>
                  <a:lnTo>
                    <a:pt x="3979257" y="683672"/>
                  </a:lnTo>
                  <a:lnTo>
                    <a:pt x="3981609" y="731325"/>
                  </a:lnTo>
                  <a:lnTo>
                    <a:pt x="3983295" y="779150"/>
                  </a:lnTo>
                  <a:lnTo>
                    <a:pt x="3984310" y="827143"/>
                  </a:lnTo>
                  <a:lnTo>
                    <a:pt x="3984649" y="875300"/>
                  </a:lnTo>
                  <a:lnTo>
                    <a:pt x="3984310" y="923456"/>
                  </a:lnTo>
                  <a:lnTo>
                    <a:pt x="3983295" y="971449"/>
                  </a:lnTo>
                  <a:lnTo>
                    <a:pt x="3981609" y="1019274"/>
                  </a:lnTo>
                  <a:lnTo>
                    <a:pt x="3979257" y="1066927"/>
                  </a:lnTo>
                  <a:lnTo>
                    <a:pt x="3976242" y="1114403"/>
                  </a:lnTo>
                  <a:lnTo>
                    <a:pt x="3972571" y="1161697"/>
                  </a:lnTo>
                  <a:lnTo>
                    <a:pt x="3968246" y="1208805"/>
                  </a:lnTo>
                  <a:lnTo>
                    <a:pt x="3963274" y="1255723"/>
                  </a:lnTo>
                  <a:lnTo>
                    <a:pt x="3957657" y="1302446"/>
                  </a:lnTo>
                  <a:lnTo>
                    <a:pt x="3951401" y="1348969"/>
                  </a:lnTo>
                  <a:lnTo>
                    <a:pt x="3944511" y="1395287"/>
                  </a:lnTo>
                  <a:lnTo>
                    <a:pt x="3936990" y="1441398"/>
                  </a:lnTo>
                  <a:lnTo>
                    <a:pt x="3928843" y="1487294"/>
                  </a:lnTo>
                  <a:lnTo>
                    <a:pt x="3920076" y="1532973"/>
                  </a:lnTo>
                  <a:lnTo>
                    <a:pt x="3910691" y="1578430"/>
                  </a:lnTo>
                  <a:lnTo>
                    <a:pt x="3900695" y="1623660"/>
                  </a:lnTo>
                  <a:lnTo>
                    <a:pt x="3890091" y="1668659"/>
                  </a:lnTo>
                  <a:lnTo>
                    <a:pt x="3878884" y="1713422"/>
                  </a:lnTo>
                  <a:lnTo>
                    <a:pt x="3867079" y="1757944"/>
                  </a:lnTo>
                  <a:lnTo>
                    <a:pt x="3854680" y="1802221"/>
                  </a:lnTo>
                  <a:lnTo>
                    <a:pt x="3841691" y="1846249"/>
                  </a:lnTo>
                  <a:lnTo>
                    <a:pt x="3828118" y="1890023"/>
                  </a:lnTo>
                  <a:lnTo>
                    <a:pt x="3813964" y="1933539"/>
                  </a:lnTo>
                  <a:lnTo>
                    <a:pt x="3799234" y="1976791"/>
                  </a:lnTo>
                  <a:lnTo>
                    <a:pt x="3783933" y="2019775"/>
                  </a:lnTo>
                  <a:lnTo>
                    <a:pt x="3768065" y="2062488"/>
                  </a:lnTo>
                  <a:lnTo>
                    <a:pt x="3751635" y="2104924"/>
                  </a:lnTo>
                  <a:lnTo>
                    <a:pt x="3734647" y="2147078"/>
                  </a:lnTo>
                  <a:lnTo>
                    <a:pt x="3717107" y="2188947"/>
                  </a:lnTo>
                  <a:lnTo>
                    <a:pt x="3699017" y="2230526"/>
                  </a:lnTo>
                  <a:lnTo>
                    <a:pt x="3680384" y="2271810"/>
                  </a:lnTo>
                  <a:lnTo>
                    <a:pt x="3661211" y="2312794"/>
                  </a:lnTo>
                  <a:lnTo>
                    <a:pt x="3641502" y="2353475"/>
                  </a:lnTo>
                  <a:lnTo>
                    <a:pt x="3621264" y="2393847"/>
                  </a:lnTo>
                  <a:lnTo>
                    <a:pt x="3600499" y="2433906"/>
                  </a:lnTo>
                  <a:lnTo>
                    <a:pt x="3579213" y="2473648"/>
                  </a:lnTo>
                  <a:lnTo>
                    <a:pt x="3557410" y="2513067"/>
                  </a:lnTo>
                  <a:lnTo>
                    <a:pt x="3535095" y="2552161"/>
                  </a:lnTo>
                  <a:lnTo>
                    <a:pt x="3512272" y="2590923"/>
                  </a:lnTo>
                  <a:lnTo>
                    <a:pt x="3488946" y="2629349"/>
                  </a:lnTo>
                  <a:lnTo>
                    <a:pt x="3465120" y="2667436"/>
                  </a:lnTo>
                  <a:lnTo>
                    <a:pt x="3440801" y="2705178"/>
                  </a:lnTo>
                  <a:lnTo>
                    <a:pt x="3415992" y="2742570"/>
                  </a:lnTo>
                  <a:lnTo>
                    <a:pt x="3390698" y="2779609"/>
                  </a:lnTo>
                  <a:lnTo>
                    <a:pt x="3364923" y="2816289"/>
                  </a:lnTo>
                  <a:lnTo>
                    <a:pt x="3338672" y="2852607"/>
                  </a:lnTo>
                  <a:lnTo>
                    <a:pt x="3311949" y="2888558"/>
                  </a:lnTo>
                  <a:lnTo>
                    <a:pt x="3284760" y="2924136"/>
                  </a:lnTo>
                  <a:lnTo>
                    <a:pt x="3257108" y="2959338"/>
                  </a:lnTo>
                  <a:lnTo>
                    <a:pt x="3228997" y="2994160"/>
                  </a:lnTo>
                  <a:lnTo>
                    <a:pt x="3200434" y="3028596"/>
                  </a:lnTo>
                  <a:lnTo>
                    <a:pt x="3171422" y="3062641"/>
                  </a:lnTo>
                  <a:lnTo>
                    <a:pt x="3141965" y="3096293"/>
                  </a:lnTo>
                  <a:lnTo>
                    <a:pt x="3112068" y="3129545"/>
                  </a:lnTo>
                  <a:lnTo>
                    <a:pt x="3081736" y="3162394"/>
                  </a:lnTo>
                  <a:lnTo>
                    <a:pt x="3050973" y="3194834"/>
                  </a:lnTo>
                  <a:lnTo>
                    <a:pt x="3019784" y="3226862"/>
                  </a:lnTo>
                  <a:lnTo>
                    <a:pt x="2988174" y="3258473"/>
                  </a:lnTo>
                  <a:lnTo>
                    <a:pt x="2956146" y="3289662"/>
                  </a:lnTo>
                  <a:lnTo>
                    <a:pt x="2923705" y="3320424"/>
                  </a:lnTo>
                  <a:lnTo>
                    <a:pt x="2890857" y="3350756"/>
                  </a:lnTo>
                  <a:lnTo>
                    <a:pt x="2857604" y="3380653"/>
                  </a:lnTo>
                  <a:lnTo>
                    <a:pt x="2823953" y="3410110"/>
                  </a:lnTo>
                  <a:lnTo>
                    <a:pt x="2789907" y="3439122"/>
                  </a:lnTo>
                  <a:lnTo>
                    <a:pt x="2755471" y="3467686"/>
                  </a:lnTo>
                  <a:lnTo>
                    <a:pt x="2720650" y="3495796"/>
                  </a:lnTo>
                  <a:lnTo>
                    <a:pt x="2685448" y="3523448"/>
                  </a:lnTo>
                  <a:lnTo>
                    <a:pt x="2649869" y="3550638"/>
                  </a:lnTo>
                  <a:lnTo>
                    <a:pt x="2613919" y="3577360"/>
                  </a:lnTo>
                  <a:lnTo>
                    <a:pt x="2577601" y="3603611"/>
                  </a:lnTo>
                  <a:lnTo>
                    <a:pt x="2540921" y="3629386"/>
                  </a:lnTo>
                  <a:lnTo>
                    <a:pt x="2503882" y="3654680"/>
                  </a:lnTo>
                  <a:lnTo>
                    <a:pt x="2466489" y="3679489"/>
                  </a:lnTo>
                  <a:lnTo>
                    <a:pt x="2428747" y="3703809"/>
                  </a:lnTo>
                  <a:lnTo>
                    <a:pt x="2390661" y="3727634"/>
                  </a:lnTo>
                  <a:lnTo>
                    <a:pt x="2352234" y="3750960"/>
                  </a:lnTo>
                  <a:lnTo>
                    <a:pt x="2313472" y="3773783"/>
                  </a:lnTo>
                  <a:lnTo>
                    <a:pt x="2274379" y="3796099"/>
                  </a:lnTo>
                  <a:lnTo>
                    <a:pt x="2234959" y="3817902"/>
                  </a:lnTo>
                  <a:lnTo>
                    <a:pt x="2195218" y="3839188"/>
                  </a:lnTo>
                  <a:lnTo>
                    <a:pt x="2155158" y="3859952"/>
                  </a:lnTo>
                  <a:lnTo>
                    <a:pt x="2114786" y="3880191"/>
                  </a:lnTo>
                  <a:lnTo>
                    <a:pt x="2074106" y="3899899"/>
                  </a:lnTo>
                  <a:lnTo>
                    <a:pt x="2033121" y="3919072"/>
                  </a:lnTo>
                  <a:lnTo>
                    <a:pt x="1991837" y="3937706"/>
                  </a:lnTo>
                  <a:lnTo>
                    <a:pt x="1950259" y="3955795"/>
                  </a:lnTo>
                  <a:lnTo>
                    <a:pt x="1908390" y="3973336"/>
                  </a:lnTo>
                  <a:lnTo>
                    <a:pt x="1866235" y="3990324"/>
                  </a:lnTo>
                  <a:lnTo>
                    <a:pt x="1823800" y="4006753"/>
                  </a:lnTo>
                  <a:lnTo>
                    <a:pt x="1781087" y="4022621"/>
                  </a:lnTo>
                  <a:lnTo>
                    <a:pt x="1738102" y="4037922"/>
                  </a:lnTo>
                  <a:lnTo>
                    <a:pt x="1694850" y="4052652"/>
                  </a:lnTo>
                  <a:lnTo>
                    <a:pt x="1651335" y="4066806"/>
                  </a:lnTo>
                  <a:lnTo>
                    <a:pt x="1607561" y="4080380"/>
                  </a:lnTo>
                  <a:lnTo>
                    <a:pt x="1563533" y="4093368"/>
                  </a:lnTo>
                  <a:lnTo>
                    <a:pt x="1519256" y="4105767"/>
                  </a:lnTo>
                  <a:lnTo>
                    <a:pt x="1474733" y="4117573"/>
                  </a:lnTo>
                  <a:lnTo>
                    <a:pt x="1429971" y="4128780"/>
                  </a:lnTo>
                  <a:lnTo>
                    <a:pt x="1384972" y="4139384"/>
                  </a:lnTo>
                  <a:lnTo>
                    <a:pt x="1339742" y="4149380"/>
                  </a:lnTo>
                  <a:lnTo>
                    <a:pt x="1294285" y="4158764"/>
                  </a:lnTo>
                  <a:lnTo>
                    <a:pt x="1248606" y="4167532"/>
                  </a:lnTo>
                  <a:lnTo>
                    <a:pt x="1202709" y="4175678"/>
                  </a:lnTo>
                  <a:lnTo>
                    <a:pt x="1156599" y="4183199"/>
                  </a:lnTo>
                  <a:lnTo>
                    <a:pt x="1110280" y="4190090"/>
                  </a:lnTo>
                  <a:lnTo>
                    <a:pt x="1063757" y="4196345"/>
                  </a:lnTo>
                  <a:lnTo>
                    <a:pt x="1017035" y="4201962"/>
                  </a:lnTo>
                  <a:lnTo>
                    <a:pt x="970117" y="4206935"/>
                  </a:lnTo>
                  <a:lnTo>
                    <a:pt x="923009" y="4211259"/>
                  </a:lnTo>
                  <a:lnTo>
                    <a:pt x="875715" y="4214931"/>
                  </a:lnTo>
                  <a:lnTo>
                    <a:pt x="828239" y="4217945"/>
                  </a:lnTo>
                  <a:lnTo>
                    <a:pt x="780586" y="4220297"/>
                  </a:lnTo>
                  <a:lnTo>
                    <a:pt x="732761" y="4221983"/>
                  </a:lnTo>
                  <a:lnTo>
                    <a:pt x="684768" y="4222998"/>
                  </a:lnTo>
                  <a:lnTo>
                    <a:pt x="636611" y="4223337"/>
                  </a:lnTo>
                  <a:close/>
                </a:path>
              </a:pathLst>
            </a:custGeom>
            <a:solidFill>
              <a:srgbClr val="FFA6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52111" y="1523369"/>
              <a:ext cx="4120121" cy="837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31202" y="1761298"/>
              <a:ext cx="3567956" cy="7742642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7259300" y="9258300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700"/>
                </a:moveTo>
                <a:lnTo>
                  <a:pt x="12432" y="1028700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700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89090" y="499173"/>
            <a:ext cx="993902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315" dirty="0">
                <a:solidFill>
                  <a:srgbClr val="F5F6F6"/>
                </a:solidFill>
              </a:rPr>
              <a:t>SEZIONE</a:t>
            </a:r>
            <a:r>
              <a:rPr sz="6500" spc="-110" dirty="0">
                <a:solidFill>
                  <a:srgbClr val="F5F6F6"/>
                </a:solidFill>
              </a:rPr>
              <a:t> </a:t>
            </a:r>
            <a:r>
              <a:rPr sz="6500" spc="315" dirty="0">
                <a:solidFill>
                  <a:srgbClr val="F5F6F6"/>
                </a:solidFill>
              </a:rPr>
              <a:t>CONNETTIVITÀ</a:t>
            </a:r>
            <a:endParaRPr sz="6500"/>
          </a:p>
        </p:txBody>
      </p:sp>
      <p:grpSp>
        <p:nvGrpSpPr>
          <p:cNvPr id="8" name="object 8"/>
          <p:cNvGrpSpPr/>
          <p:nvPr/>
        </p:nvGrpSpPr>
        <p:grpSpPr>
          <a:xfrm>
            <a:off x="12565285" y="1523369"/>
            <a:ext cx="4120515" cy="8370570"/>
            <a:chOff x="12565285" y="1523369"/>
            <a:chExt cx="4120515" cy="837057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565285" y="1523369"/>
              <a:ext cx="4120121" cy="837042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44377" y="1761298"/>
              <a:ext cx="3567956" cy="774264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3173710" y="0"/>
            <a:ext cx="5114290" cy="10274300"/>
          </a:xfrm>
          <a:custGeom>
            <a:avLst/>
            <a:gdLst/>
            <a:ahLst/>
            <a:cxnLst/>
            <a:rect l="l" t="t" r="r" b="b"/>
            <a:pathLst>
              <a:path w="5114290" h="10274300">
                <a:moveTo>
                  <a:pt x="5114149" y="10274300"/>
                </a:moveTo>
                <a:lnTo>
                  <a:pt x="3009960" y="10274300"/>
                </a:lnTo>
                <a:lnTo>
                  <a:pt x="2985941" y="10261600"/>
                </a:lnTo>
                <a:lnTo>
                  <a:pt x="2946410" y="10248900"/>
                </a:lnTo>
                <a:lnTo>
                  <a:pt x="2713320" y="10096500"/>
                </a:lnTo>
                <a:lnTo>
                  <a:pt x="2675169" y="10083800"/>
                </a:lnTo>
                <a:lnTo>
                  <a:pt x="2561942" y="10007600"/>
                </a:lnTo>
                <a:lnTo>
                  <a:pt x="2524613" y="9969500"/>
                </a:lnTo>
                <a:lnTo>
                  <a:pt x="2413888" y="9893300"/>
                </a:lnTo>
                <a:lnTo>
                  <a:pt x="2269256" y="9791700"/>
                </a:lnTo>
                <a:lnTo>
                  <a:pt x="2233644" y="9753600"/>
                </a:lnTo>
                <a:lnTo>
                  <a:pt x="2128143" y="9677400"/>
                </a:lnTo>
                <a:lnTo>
                  <a:pt x="2093426" y="9639300"/>
                </a:lnTo>
                <a:lnTo>
                  <a:pt x="2024677" y="9588500"/>
                </a:lnTo>
                <a:lnTo>
                  <a:pt x="1990647" y="9550400"/>
                </a:lnTo>
                <a:lnTo>
                  <a:pt x="1923285" y="9499600"/>
                </a:lnTo>
                <a:lnTo>
                  <a:pt x="1889956" y="9461500"/>
                </a:lnTo>
                <a:lnTo>
                  <a:pt x="1856863" y="9436100"/>
                </a:lnTo>
                <a:lnTo>
                  <a:pt x="1824009" y="9398000"/>
                </a:lnTo>
                <a:lnTo>
                  <a:pt x="1791395" y="9372600"/>
                </a:lnTo>
                <a:lnTo>
                  <a:pt x="1759021" y="9334500"/>
                </a:lnTo>
                <a:lnTo>
                  <a:pt x="1726890" y="9309100"/>
                </a:lnTo>
                <a:lnTo>
                  <a:pt x="1695004" y="9271000"/>
                </a:lnTo>
                <a:lnTo>
                  <a:pt x="1663363" y="9245600"/>
                </a:lnTo>
                <a:lnTo>
                  <a:pt x="1631970" y="9207500"/>
                </a:lnTo>
                <a:lnTo>
                  <a:pt x="1600825" y="9182100"/>
                </a:lnTo>
                <a:lnTo>
                  <a:pt x="1569931" y="9144000"/>
                </a:lnTo>
                <a:lnTo>
                  <a:pt x="1539288" y="9105900"/>
                </a:lnTo>
                <a:lnTo>
                  <a:pt x="1508899" y="9080500"/>
                </a:lnTo>
                <a:lnTo>
                  <a:pt x="1478764" y="9042400"/>
                </a:lnTo>
                <a:lnTo>
                  <a:pt x="1448886" y="9004300"/>
                </a:lnTo>
                <a:lnTo>
                  <a:pt x="1419266" y="8978900"/>
                </a:lnTo>
                <a:lnTo>
                  <a:pt x="1389905" y="8940800"/>
                </a:lnTo>
                <a:lnTo>
                  <a:pt x="1360805" y="8902700"/>
                </a:lnTo>
                <a:lnTo>
                  <a:pt x="1331968" y="8877300"/>
                </a:lnTo>
                <a:lnTo>
                  <a:pt x="1303394" y="8839200"/>
                </a:lnTo>
                <a:lnTo>
                  <a:pt x="1275086" y="8801100"/>
                </a:lnTo>
                <a:lnTo>
                  <a:pt x="1247045" y="8763000"/>
                </a:lnTo>
                <a:lnTo>
                  <a:pt x="1219272" y="8724900"/>
                </a:lnTo>
                <a:lnTo>
                  <a:pt x="1191770" y="8686800"/>
                </a:lnTo>
                <a:lnTo>
                  <a:pt x="1164539" y="8661400"/>
                </a:lnTo>
                <a:lnTo>
                  <a:pt x="1137581" y="8623300"/>
                </a:lnTo>
                <a:lnTo>
                  <a:pt x="1110897" y="8585200"/>
                </a:lnTo>
                <a:lnTo>
                  <a:pt x="1084490" y="8547100"/>
                </a:lnTo>
                <a:lnTo>
                  <a:pt x="1058360" y="8509000"/>
                </a:lnTo>
                <a:lnTo>
                  <a:pt x="1032509" y="8470900"/>
                </a:lnTo>
                <a:lnTo>
                  <a:pt x="1006939" y="8432800"/>
                </a:lnTo>
                <a:lnTo>
                  <a:pt x="981651" y="8394700"/>
                </a:lnTo>
                <a:lnTo>
                  <a:pt x="956647" y="8356600"/>
                </a:lnTo>
                <a:lnTo>
                  <a:pt x="931928" y="8318500"/>
                </a:lnTo>
                <a:lnTo>
                  <a:pt x="907496" y="8280400"/>
                </a:lnTo>
                <a:lnTo>
                  <a:pt x="883352" y="8242300"/>
                </a:lnTo>
                <a:lnTo>
                  <a:pt x="859498" y="8204200"/>
                </a:lnTo>
                <a:lnTo>
                  <a:pt x="835935" y="8166100"/>
                </a:lnTo>
                <a:lnTo>
                  <a:pt x="812664" y="8128000"/>
                </a:lnTo>
                <a:lnTo>
                  <a:pt x="789688" y="8089900"/>
                </a:lnTo>
                <a:lnTo>
                  <a:pt x="767008" y="8051800"/>
                </a:lnTo>
                <a:lnTo>
                  <a:pt x="744625" y="8013700"/>
                </a:lnTo>
                <a:lnTo>
                  <a:pt x="722541" y="7962900"/>
                </a:lnTo>
                <a:lnTo>
                  <a:pt x="700758" y="7924800"/>
                </a:lnTo>
                <a:lnTo>
                  <a:pt x="679276" y="7886700"/>
                </a:lnTo>
                <a:lnTo>
                  <a:pt x="658097" y="7848600"/>
                </a:lnTo>
                <a:lnTo>
                  <a:pt x="637224" y="7810500"/>
                </a:lnTo>
                <a:lnTo>
                  <a:pt x="616657" y="7772400"/>
                </a:lnTo>
                <a:lnTo>
                  <a:pt x="596398" y="7721600"/>
                </a:lnTo>
                <a:lnTo>
                  <a:pt x="576448" y="7683500"/>
                </a:lnTo>
                <a:lnTo>
                  <a:pt x="556810" y="7645400"/>
                </a:lnTo>
                <a:lnTo>
                  <a:pt x="537484" y="7607300"/>
                </a:lnTo>
                <a:lnTo>
                  <a:pt x="518471" y="7556500"/>
                </a:lnTo>
                <a:lnTo>
                  <a:pt x="499775" y="7518400"/>
                </a:lnTo>
                <a:lnTo>
                  <a:pt x="481395" y="7480300"/>
                </a:lnTo>
                <a:lnTo>
                  <a:pt x="463334" y="7429500"/>
                </a:lnTo>
                <a:lnTo>
                  <a:pt x="445594" y="7391400"/>
                </a:lnTo>
                <a:lnTo>
                  <a:pt x="428174" y="7353300"/>
                </a:lnTo>
                <a:lnTo>
                  <a:pt x="411078" y="7302500"/>
                </a:lnTo>
                <a:lnTo>
                  <a:pt x="394307" y="7264400"/>
                </a:lnTo>
                <a:lnTo>
                  <a:pt x="377861" y="7213600"/>
                </a:lnTo>
                <a:lnTo>
                  <a:pt x="361744" y="7175500"/>
                </a:lnTo>
                <a:lnTo>
                  <a:pt x="345955" y="7137400"/>
                </a:lnTo>
                <a:lnTo>
                  <a:pt x="330497" y="7086600"/>
                </a:lnTo>
                <a:lnTo>
                  <a:pt x="315372" y="7048500"/>
                </a:lnTo>
                <a:lnTo>
                  <a:pt x="300580" y="6997700"/>
                </a:lnTo>
                <a:lnTo>
                  <a:pt x="286124" y="6959600"/>
                </a:lnTo>
                <a:lnTo>
                  <a:pt x="272004" y="6908800"/>
                </a:lnTo>
                <a:lnTo>
                  <a:pt x="258222" y="6870700"/>
                </a:lnTo>
                <a:lnTo>
                  <a:pt x="244781" y="6819900"/>
                </a:lnTo>
                <a:lnTo>
                  <a:pt x="231681" y="6781800"/>
                </a:lnTo>
                <a:lnTo>
                  <a:pt x="218923" y="6731000"/>
                </a:lnTo>
                <a:lnTo>
                  <a:pt x="206510" y="6692900"/>
                </a:lnTo>
                <a:lnTo>
                  <a:pt x="194443" y="6642100"/>
                </a:lnTo>
                <a:lnTo>
                  <a:pt x="182723" y="6604000"/>
                </a:lnTo>
                <a:lnTo>
                  <a:pt x="171352" y="6553200"/>
                </a:lnTo>
                <a:lnTo>
                  <a:pt x="160332" y="6515100"/>
                </a:lnTo>
                <a:lnTo>
                  <a:pt x="149663" y="6464300"/>
                </a:lnTo>
                <a:lnTo>
                  <a:pt x="139348" y="6413500"/>
                </a:lnTo>
                <a:lnTo>
                  <a:pt x="129388" y="6375400"/>
                </a:lnTo>
                <a:lnTo>
                  <a:pt x="119785" y="6324600"/>
                </a:lnTo>
                <a:lnTo>
                  <a:pt x="110539" y="6286500"/>
                </a:lnTo>
                <a:lnTo>
                  <a:pt x="101653" y="6235700"/>
                </a:lnTo>
                <a:lnTo>
                  <a:pt x="93128" y="6184900"/>
                </a:lnTo>
                <a:lnTo>
                  <a:pt x="84966" y="6146800"/>
                </a:lnTo>
                <a:lnTo>
                  <a:pt x="77168" y="6096000"/>
                </a:lnTo>
                <a:lnTo>
                  <a:pt x="69735" y="6045200"/>
                </a:lnTo>
                <a:lnTo>
                  <a:pt x="62670" y="6007100"/>
                </a:lnTo>
                <a:lnTo>
                  <a:pt x="55973" y="5956300"/>
                </a:lnTo>
                <a:lnTo>
                  <a:pt x="49646" y="5905500"/>
                </a:lnTo>
                <a:lnTo>
                  <a:pt x="43691" y="5854700"/>
                </a:lnTo>
                <a:lnTo>
                  <a:pt x="38109" y="5816600"/>
                </a:lnTo>
                <a:lnTo>
                  <a:pt x="32902" y="5765800"/>
                </a:lnTo>
                <a:lnTo>
                  <a:pt x="28071" y="5715000"/>
                </a:lnTo>
                <a:lnTo>
                  <a:pt x="23618" y="5664200"/>
                </a:lnTo>
                <a:lnTo>
                  <a:pt x="19544" y="5626100"/>
                </a:lnTo>
                <a:lnTo>
                  <a:pt x="15851" y="5575300"/>
                </a:lnTo>
                <a:lnTo>
                  <a:pt x="12541" y="5524500"/>
                </a:lnTo>
                <a:lnTo>
                  <a:pt x="9614" y="5473700"/>
                </a:lnTo>
                <a:lnTo>
                  <a:pt x="7072" y="5435600"/>
                </a:lnTo>
                <a:lnTo>
                  <a:pt x="4917" y="5384800"/>
                </a:lnTo>
                <a:lnTo>
                  <a:pt x="3151" y="5334000"/>
                </a:lnTo>
                <a:lnTo>
                  <a:pt x="1774" y="5283200"/>
                </a:lnTo>
                <a:lnTo>
                  <a:pt x="789" y="5232400"/>
                </a:lnTo>
                <a:lnTo>
                  <a:pt x="197" y="5181600"/>
                </a:lnTo>
                <a:lnTo>
                  <a:pt x="0" y="5143500"/>
                </a:lnTo>
                <a:lnTo>
                  <a:pt x="197" y="5092700"/>
                </a:lnTo>
                <a:lnTo>
                  <a:pt x="789" y="5041900"/>
                </a:lnTo>
                <a:lnTo>
                  <a:pt x="1774" y="4991100"/>
                </a:lnTo>
                <a:lnTo>
                  <a:pt x="3151" y="4940300"/>
                </a:lnTo>
                <a:lnTo>
                  <a:pt x="4917" y="4889500"/>
                </a:lnTo>
                <a:lnTo>
                  <a:pt x="7072" y="4851400"/>
                </a:lnTo>
                <a:lnTo>
                  <a:pt x="9614" y="4800600"/>
                </a:lnTo>
                <a:lnTo>
                  <a:pt x="12541" y="4749800"/>
                </a:lnTo>
                <a:lnTo>
                  <a:pt x="15851" y="4699000"/>
                </a:lnTo>
                <a:lnTo>
                  <a:pt x="19544" y="4660900"/>
                </a:lnTo>
                <a:lnTo>
                  <a:pt x="23618" y="4610100"/>
                </a:lnTo>
                <a:lnTo>
                  <a:pt x="28071" y="4559300"/>
                </a:lnTo>
                <a:lnTo>
                  <a:pt x="32902" y="4508500"/>
                </a:lnTo>
                <a:lnTo>
                  <a:pt x="38109" y="4470400"/>
                </a:lnTo>
                <a:lnTo>
                  <a:pt x="43691" y="4419600"/>
                </a:lnTo>
                <a:lnTo>
                  <a:pt x="49646" y="4368800"/>
                </a:lnTo>
                <a:lnTo>
                  <a:pt x="55973" y="4318000"/>
                </a:lnTo>
                <a:lnTo>
                  <a:pt x="62670" y="4279900"/>
                </a:lnTo>
                <a:lnTo>
                  <a:pt x="69735" y="4229100"/>
                </a:lnTo>
                <a:lnTo>
                  <a:pt x="77168" y="4178300"/>
                </a:lnTo>
                <a:lnTo>
                  <a:pt x="84966" y="4140200"/>
                </a:lnTo>
                <a:lnTo>
                  <a:pt x="93128" y="4089400"/>
                </a:lnTo>
                <a:lnTo>
                  <a:pt x="101653" y="4038600"/>
                </a:lnTo>
                <a:lnTo>
                  <a:pt x="110539" y="4000500"/>
                </a:lnTo>
                <a:lnTo>
                  <a:pt x="119785" y="3949700"/>
                </a:lnTo>
                <a:lnTo>
                  <a:pt x="129388" y="3898900"/>
                </a:lnTo>
                <a:lnTo>
                  <a:pt x="139348" y="3860800"/>
                </a:lnTo>
                <a:lnTo>
                  <a:pt x="149663" y="3810000"/>
                </a:lnTo>
                <a:lnTo>
                  <a:pt x="160332" y="3771900"/>
                </a:lnTo>
                <a:lnTo>
                  <a:pt x="171352" y="3721100"/>
                </a:lnTo>
                <a:lnTo>
                  <a:pt x="182723" y="3670300"/>
                </a:lnTo>
                <a:lnTo>
                  <a:pt x="194443" y="3632200"/>
                </a:lnTo>
                <a:lnTo>
                  <a:pt x="206510" y="3581400"/>
                </a:lnTo>
                <a:lnTo>
                  <a:pt x="218923" y="3543300"/>
                </a:lnTo>
                <a:lnTo>
                  <a:pt x="231681" y="3492500"/>
                </a:lnTo>
                <a:lnTo>
                  <a:pt x="244781" y="3454400"/>
                </a:lnTo>
                <a:lnTo>
                  <a:pt x="258222" y="3403600"/>
                </a:lnTo>
                <a:lnTo>
                  <a:pt x="272004" y="3365500"/>
                </a:lnTo>
                <a:lnTo>
                  <a:pt x="286124" y="3314700"/>
                </a:lnTo>
                <a:lnTo>
                  <a:pt x="300580" y="3276600"/>
                </a:lnTo>
                <a:lnTo>
                  <a:pt x="315372" y="3225800"/>
                </a:lnTo>
                <a:lnTo>
                  <a:pt x="330497" y="3187700"/>
                </a:lnTo>
                <a:lnTo>
                  <a:pt x="345955" y="3149600"/>
                </a:lnTo>
                <a:lnTo>
                  <a:pt x="361744" y="3098800"/>
                </a:lnTo>
                <a:lnTo>
                  <a:pt x="377861" y="3060700"/>
                </a:lnTo>
                <a:lnTo>
                  <a:pt x="394307" y="3009900"/>
                </a:lnTo>
                <a:lnTo>
                  <a:pt x="411078" y="2971800"/>
                </a:lnTo>
                <a:lnTo>
                  <a:pt x="428174" y="2933700"/>
                </a:lnTo>
                <a:lnTo>
                  <a:pt x="445594" y="2882900"/>
                </a:lnTo>
                <a:lnTo>
                  <a:pt x="463334" y="2844800"/>
                </a:lnTo>
                <a:lnTo>
                  <a:pt x="481395" y="2806700"/>
                </a:lnTo>
                <a:lnTo>
                  <a:pt x="499775" y="2755900"/>
                </a:lnTo>
                <a:lnTo>
                  <a:pt x="518471" y="2717800"/>
                </a:lnTo>
                <a:lnTo>
                  <a:pt x="537484" y="2679700"/>
                </a:lnTo>
                <a:lnTo>
                  <a:pt x="556810" y="2628900"/>
                </a:lnTo>
                <a:lnTo>
                  <a:pt x="576448" y="2590800"/>
                </a:lnTo>
                <a:lnTo>
                  <a:pt x="596398" y="2552700"/>
                </a:lnTo>
                <a:lnTo>
                  <a:pt x="616657" y="2514600"/>
                </a:lnTo>
                <a:lnTo>
                  <a:pt x="637224" y="2463800"/>
                </a:lnTo>
                <a:lnTo>
                  <a:pt x="658097" y="2425700"/>
                </a:lnTo>
                <a:lnTo>
                  <a:pt x="679276" y="2387600"/>
                </a:lnTo>
                <a:lnTo>
                  <a:pt x="700758" y="2349500"/>
                </a:lnTo>
                <a:lnTo>
                  <a:pt x="722541" y="2311400"/>
                </a:lnTo>
                <a:lnTo>
                  <a:pt x="744625" y="2273300"/>
                </a:lnTo>
                <a:lnTo>
                  <a:pt x="767008" y="2222500"/>
                </a:lnTo>
                <a:lnTo>
                  <a:pt x="789688" y="2184400"/>
                </a:lnTo>
                <a:lnTo>
                  <a:pt x="812664" y="2146300"/>
                </a:lnTo>
                <a:lnTo>
                  <a:pt x="835935" y="2108200"/>
                </a:lnTo>
                <a:lnTo>
                  <a:pt x="859498" y="2070100"/>
                </a:lnTo>
                <a:lnTo>
                  <a:pt x="883352" y="2032000"/>
                </a:lnTo>
                <a:lnTo>
                  <a:pt x="907496" y="1993900"/>
                </a:lnTo>
                <a:lnTo>
                  <a:pt x="931928" y="1955800"/>
                </a:lnTo>
                <a:lnTo>
                  <a:pt x="956647" y="1917700"/>
                </a:lnTo>
                <a:lnTo>
                  <a:pt x="981651" y="1879600"/>
                </a:lnTo>
                <a:lnTo>
                  <a:pt x="1006939" y="1841500"/>
                </a:lnTo>
                <a:lnTo>
                  <a:pt x="1032509" y="1803400"/>
                </a:lnTo>
                <a:lnTo>
                  <a:pt x="1058360" y="1765300"/>
                </a:lnTo>
                <a:lnTo>
                  <a:pt x="1084490" y="1727200"/>
                </a:lnTo>
                <a:lnTo>
                  <a:pt x="1110897" y="1689100"/>
                </a:lnTo>
                <a:lnTo>
                  <a:pt x="1137581" y="1651000"/>
                </a:lnTo>
                <a:lnTo>
                  <a:pt x="1164539" y="1625600"/>
                </a:lnTo>
                <a:lnTo>
                  <a:pt x="1191770" y="1587500"/>
                </a:lnTo>
                <a:lnTo>
                  <a:pt x="1219272" y="1549400"/>
                </a:lnTo>
                <a:lnTo>
                  <a:pt x="1247045" y="1511300"/>
                </a:lnTo>
                <a:lnTo>
                  <a:pt x="1275086" y="1473200"/>
                </a:lnTo>
                <a:lnTo>
                  <a:pt x="1303394" y="1435100"/>
                </a:lnTo>
                <a:lnTo>
                  <a:pt x="1331968" y="1409700"/>
                </a:lnTo>
                <a:lnTo>
                  <a:pt x="1360805" y="1371600"/>
                </a:lnTo>
                <a:lnTo>
                  <a:pt x="1389905" y="1333500"/>
                </a:lnTo>
                <a:lnTo>
                  <a:pt x="1419266" y="1295400"/>
                </a:lnTo>
                <a:lnTo>
                  <a:pt x="1448886" y="1270000"/>
                </a:lnTo>
                <a:lnTo>
                  <a:pt x="1478764" y="1231900"/>
                </a:lnTo>
                <a:lnTo>
                  <a:pt x="1508899" y="1193800"/>
                </a:lnTo>
                <a:lnTo>
                  <a:pt x="1539288" y="1168400"/>
                </a:lnTo>
                <a:lnTo>
                  <a:pt x="1569931" y="1130300"/>
                </a:lnTo>
                <a:lnTo>
                  <a:pt x="1600825" y="1104900"/>
                </a:lnTo>
                <a:lnTo>
                  <a:pt x="1663363" y="1028700"/>
                </a:lnTo>
                <a:lnTo>
                  <a:pt x="1695004" y="1003300"/>
                </a:lnTo>
                <a:lnTo>
                  <a:pt x="1726890" y="965200"/>
                </a:lnTo>
                <a:lnTo>
                  <a:pt x="1759021" y="939800"/>
                </a:lnTo>
                <a:lnTo>
                  <a:pt x="1791395" y="901700"/>
                </a:lnTo>
                <a:lnTo>
                  <a:pt x="1824009" y="876300"/>
                </a:lnTo>
                <a:lnTo>
                  <a:pt x="1856863" y="838200"/>
                </a:lnTo>
                <a:lnTo>
                  <a:pt x="1923285" y="787400"/>
                </a:lnTo>
                <a:lnTo>
                  <a:pt x="1956849" y="749300"/>
                </a:lnTo>
                <a:lnTo>
                  <a:pt x="1990647" y="723900"/>
                </a:lnTo>
                <a:lnTo>
                  <a:pt x="2024677" y="685800"/>
                </a:lnTo>
                <a:lnTo>
                  <a:pt x="2093426" y="635000"/>
                </a:lnTo>
                <a:lnTo>
                  <a:pt x="2128143" y="596900"/>
                </a:lnTo>
                <a:lnTo>
                  <a:pt x="2269256" y="495300"/>
                </a:lnTo>
                <a:lnTo>
                  <a:pt x="2305088" y="457200"/>
                </a:lnTo>
                <a:lnTo>
                  <a:pt x="2377405" y="406400"/>
                </a:lnTo>
                <a:lnTo>
                  <a:pt x="2524613" y="304800"/>
                </a:lnTo>
                <a:lnTo>
                  <a:pt x="2713320" y="177800"/>
                </a:lnTo>
                <a:lnTo>
                  <a:pt x="2907071" y="50800"/>
                </a:lnTo>
                <a:lnTo>
                  <a:pt x="2946410" y="38100"/>
                </a:lnTo>
                <a:lnTo>
                  <a:pt x="2985941" y="12700"/>
                </a:lnTo>
                <a:lnTo>
                  <a:pt x="3013508" y="0"/>
                </a:lnTo>
                <a:lnTo>
                  <a:pt x="5114149" y="0"/>
                </a:lnTo>
                <a:lnTo>
                  <a:pt x="5114149" y="10274300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30714" y="1195260"/>
            <a:ext cx="1073277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0" dirty="0"/>
              <a:t>Grazie</a:t>
            </a:r>
            <a:r>
              <a:rPr sz="7500" dirty="0"/>
              <a:t> </a:t>
            </a:r>
            <a:r>
              <a:rPr sz="7500" spc="-75" dirty="0"/>
              <a:t>per</a:t>
            </a:r>
            <a:r>
              <a:rPr sz="7500" dirty="0"/>
              <a:t> </a:t>
            </a:r>
            <a:r>
              <a:rPr sz="7500" spc="70" dirty="0"/>
              <a:t>l'attenzione!</a:t>
            </a:r>
            <a:endParaRPr sz="75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598836"/>
            <a:ext cx="85725" cy="8572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4951261"/>
            <a:ext cx="85725" cy="857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914" y="5303686"/>
            <a:ext cx="85725" cy="857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6834103"/>
            <a:ext cx="85725" cy="8572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186528"/>
            <a:ext cx="85725" cy="857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538953"/>
            <a:ext cx="85725" cy="8572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9618" y="7891378"/>
            <a:ext cx="85725" cy="85724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330714" y="3624385"/>
            <a:ext cx="3606165" cy="4454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i="1" spc="204" dirty="0">
                <a:solidFill>
                  <a:srgbClr val="FFFFFF"/>
                </a:solidFill>
                <a:latin typeface="Century Gothic"/>
                <a:cs typeface="Century Gothic"/>
              </a:rPr>
              <a:t>Tutor:</a:t>
            </a:r>
            <a:endParaRPr sz="3600">
              <a:latin typeface="Century Gothic"/>
              <a:cs typeface="Century Gothic"/>
            </a:endParaRPr>
          </a:p>
          <a:p>
            <a:pPr marL="443865" marR="5080">
              <a:lnSpc>
                <a:spcPct val="115599"/>
              </a:lnSpc>
              <a:spcBef>
                <a:spcPts val="185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Ciliberti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Pietro Catalano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Salvatore</a:t>
            </a:r>
            <a:r>
              <a:rPr sz="2000" spc="-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Moscariello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3600" b="1" i="1" spc="30" dirty="0">
                <a:solidFill>
                  <a:srgbClr val="FFFFFF"/>
                </a:solidFill>
                <a:latin typeface="Century Gothic"/>
                <a:cs typeface="Century Gothic"/>
              </a:rPr>
              <a:t>Team:</a:t>
            </a:r>
            <a:endParaRPr sz="3600">
              <a:latin typeface="Century Gothic"/>
              <a:cs typeface="Century Gothic"/>
            </a:endParaRPr>
          </a:p>
          <a:p>
            <a:pPr marL="539750" marR="508634">
              <a:lnSpc>
                <a:spcPct val="115599"/>
              </a:lnSpc>
              <a:spcBef>
                <a:spcPts val="1480"/>
              </a:spcBef>
            </a:pP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Gabriele Pisapia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Felice Coppola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Simona Pentangelo </a:t>
            </a:r>
            <a:r>
              <a:rPr sz="2000" spc="-11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Courier New"/>
                <a:cs typeface="Courier New"/>
              </a:rPr>
              <a:t>Lucio</a:t>
            </a:r>
            <a:r>
              <a:rPr sz="2000" spc="-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Courier New"/>
                <a:cs typeface="Courier New"/>
              </a:rPr>
              <a:t>Squitieri</a:t>
            </a:r>
            <a:endParaRPr sz="2000">
              <a:latin typeface="Courier New"/>
              <a:cs typeface="Courier New"/>
            </a:endParaRPr>
          </a:p>
        </p:txBody>
      </p:sp>
      <p:pic>
        <p:nvPicPr>
          <p:cNvPr id="14" name="object 4">
            <a:extLst>
              <a:ext uri="{FF2B5EF4-FFF2-40B4-BE49-F238E27FC236}">
                <a16:creationId xmlns:a16="http://schemas.microsoft.com/office/drawing/2014/main" id="{50CA9B76-4A23-446D-BDF6-CCA03155174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77998" y="2363660"/>
            <a:ext cx="6327267" cy="6324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75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90485"/>
            <a:ext cx="3864610" cy="8702675"/>
          </a:xfrm>
          <a:custGeom>
            <a:avLst/>
            <a:gdLst/>
            <a:ahLst/>
            <a:cxnLst/>
            <a:rect l="l" t="t" r="r" b="b"/>
            <a:pathLst>
              <a:path w="3864610" h="8702675">
                <a:moveTo>
                  <a:pt x="0" y="8702475"/>
                </a:moveTo>
                <a:lnTo>
                  <a:pt x="0" y="0"/>
                </a:lnTo>
                <a:lnTo>
                  <a:pt x="53783" y="6631"/>
                </a:lnTo>
                <a:lnTo>
                  <a:pt x="100443" y="12961"/>
                </a:lnTo>
                <a:lnTo>
                  <a:pt x="146947" y="19780"/>
                </a:lnTo>
                <a:lnTo>
                  <a:pt x="193291" y="27084"/>
                </a:lnTo>
                <a:lnTo>
                  <a:pt x="239473" y="34871"/>
                </a:lnTo>
                <a:lnTo>
                  <a:pt x="285490" y="43138"/>
                </a:lnTo>
                <a:lnTo>
                  <a:pt x="331339" y="51883"/>
                </a:lnTo>
                <a:lnTo>
                  <a:pt x="377018" y="61103"/>
                </a:lnTo>
                <a:lnTo>
                  <a:pt x="422524" y="70796"/>
                </a:lnTo>
                <a:lnTo>
                  <a:pt x="467854" y="80958"/>
                </a:lnTo>
                <a:lnTo>
                  <a:pt x="513006" y="91587"/>
                </a:lnTo>
                <a:lnTo>
                  <a:pt x="557977" y="102680"/>
                </a:lnTo>
                <a:lnTo>
                  <a:pt x="602764" y="114235"/>
                </a:lnTo>
                <a:lnTo>
                  <a:pt x="647365" y="126249"/>
                </a:lnTo>
                <a:lnTo>
                  <a:pt x="691777" y="138719"/>
                </a:lnTo>
                <a:lnTo>
                  <a:pt x="735998" y="151643"/>
                </a:lnTo>
                <a:lnTo>
                  <a:pt x="780024" y="165017"/>
                </a:lnTo>
                <a:lnTo>
                  <a:pt x="823853" y="178840"/>
                </a:lnTo>
                <a:lnTo>
                  <a:pt x="867482" y="193109"/>
                </a:lnTo>
                <a:lnTo>
                  <a:pt x="910909" y="207821"/>
                </a:lnTo>
                <a:lnTo>
                  <a:pt x="954131" y="222972"/>
                </a:lnTo>
                <a:lnTo>
                  <a:pt x="997145" y="238562"/>
                </a:lnTo>
                <a:lnTo>
                  <a:pt x="1039949" y="254586"/>
                </a:lnTo>
                <a:lnTo>
                  <a:pt x="1082539" y="271043"/>
                </a:lnTo>
                <a:lnTo>
                  <a:pt x="1124914" y="287929"/>
                </a:lnTo>
                <a:lnTo>
                  <a:pt x="1167071" y="305242"/>
                </a:lnTo>
                <a:lnTo>
                  <a:pt x="1209006" y="322979"/>
                </a:lnTo>
                <a:lnTo>
                  <a:pt x="1250718" y="341137"/>
                </a:lnTo>
                <a:lnTo>
                  <a:pt x="1292204" y="359715"/>
                </a:lnTo>
                <a:lnTo>
                  <a:pt x="1333460" y="378709"/>
                </a:lnTo>
                <a:lnTo>
                  <a:pt x="1374484" y="398116"/>
                </a:lnTo>
                <a:lnTo>
                  <a:pt x="1415274" y="417934"/>
                </a:lnTo>
                <a:lnTo>
                  <a:pt x="1455827" y="438161"/>
                </a:lnTo>
                <a:lnTo>
                  <a:pt x="1496140" y="458792"/>
                </a:lnTo>
                <a:lnTo>
                  <a:pt x="1536211" y="479827"/>
                </a:lnTo>
                <a:lnTo>
                  <a:pt x="1576037" y="501262"/>
                </a:lnTo>
                <a:lnTo>
                  <a:pt x="1615614" y="523094"/>
                </a:lnTo>
                <a:lnTo>
                  <a:pt x="1654942" y="545321"/>
                </a:lnTo>
                <a:lnTo>
                  <a:pt x="1694016" y="567941"/>
                </a:lnTo>
                <a:lnTo>
                  <a:pt x="1732834" y="590949"/>
                </a:lnTo>
                <a:lnTo>
                  <a:pt x="1771394" y="614345"/>
                </a:lnTo>
                <a:lnTo>
                  <a:pt x="1809693" y="638124"/>
                </a:lnTo>
                <a:lnTo>
                  <a:pt x="1847727" y="662285"/>
                </a:lnTo>
                <a:lnTo>
                  <a:pt x="1885496" y="686825"/>
                </a:lnTo>
                <a:lnTo>
                  <a:pt x="1922995" y="711741"/>
                </a:lnTo>
                <a:lnTo>
                  <a:pt x="1960222" y="737031"/>
                </a:lnTo>
                <a:lnTo>
                  <a:pt x="1997175" y="762691"/>
                </a:lnTo>
                <a:lnTo>
                  <a:pt x="2033850" y="788719"/>
                </a:lnTo>
                <a:lnTo>
                  <a:pt x="2070246" y="815113"/>
                </a:lnTo>
                <a:lnTo>
                  <a:pt x="2106359" y="841869"/>
                </a:lnTo>
                <a:lnTo>
                  <a:pt x="2142187" y="868985"/>
                </a:lnTo>
                <a:lnTo>
                  <a:pt x="2177727" y="896459"/>
                </a:lnTo>
                <a:lnTo>
                  <a:pt x="2212976" y="924288"/>
                </a:lnTo>
                <a:lnTo>
                  <a:pt x="2247932" y="952468"/>
                </a:lnTo>
                <a:lnTo>
                  <a:pt x="2282593" y="980998"/>
                </a:lnTo>
                <a:lnTo>
                  <a:pt x="2316954" y="1009875"/>
                </a:lnTo>
                <a:lnTo>
                  <a:pt x="2351015" y="1039096"/>
                </a:lnTo>
                <a:lnTo>
                  <a:pt x="2384771" y="1068658"/>
                </a:lnTo>
                <a:lnTo>
                  <a:pt x="2418221" y="1098559"/>
                </a:lnTo>
                <a:lnTo>
                  <a:pt x="2451361" y="1128795"/>
                </a:lnTo>
                <a:lnTo>
                  <a:pt x="2484190" y="1159365"/>
                </a:lnTo>
                <a:lnTo>
                  <a:pt x="2516704" y="1190266"/>
                </a:lnTo>
                <a:lnTo>
                  <a:pt x="2548901" y="1221495"/>
                </a:lnTo>
                <a:lnTo>
                  <a:pt x="2580777" y="1253049"/>
                </a:lnTo>
                <a:lnTo>
                  <a:pt x="2612331" y="1284926"/>
                </a:lnTo>
                <a:lnTo>
                  <a:pt x="2643560" y="1317122"/>
                </a:lnTo>
                <a:lnTo>
                  <a:pt x="2674461" y="1349636"/>
                </a:lnTo>
                <a:lnTo>
                  <a:pt x="2705031" y="1382465"/>
                </a:lnTo>
                <a:lnTo>
                  <a:pt x="2735268" y="1415605"/>
                </a:lnTo>
                <a:lnTo>
                  <a:pt x="2765168" y="1449055"/>
                </a:lnTo>
                <a:lnTo>
                  <a:pt x="2794730" y="1482812"/>
                </a:lnTo>
                <a:lnTo>
                  <a:pt x="2823951" y="1516872"/>
                </a:lnTo>
                <a:lnTo>
                  <a:pt x="2852828" y="1551234"/>
                </a:lnTo>
                <a:lnTo>
                  <a:pt x="2881358" y="1585894"/>
                </a:lnTo>
                <a:lnTo>
                  <a:pt x="2909538" y="1620850"/>
                </a:lnTo>
                <a:lnTo>
                  <a:pt x="2937367" y="1656099"/>
                </a:lnTo>
                <a:lnTo>
                  <a:pt x="2964841" y="1691639"/>
                </a:lnTo>
                <a:lnTo>
                  <a:pt x="2991957" y="1727467"/>
                </a:lnTo>
                <a:lnTo>
                  <a:pt x="3018714" y="1763580"/>
                </a:lnTo>
                <a:lnTo>
                  <a:pt x="3045107" y="1799976"/>
                </a:lnTo>
                <a:lnTo>
                  <a:pt x="3071135" y="1836651"/>
                </a:lnTo>
                <a:lnTo>
                  <a:pt x="3096796" y="1873604"/>
                </a:lnTo>
                <a:lnTo>
                  <a:pt x="3122085" y="1910831"/>
                </a:lnTo>
                <a:lnTo>
                  <a:pt x="3147001" y="1948330"/>
                </a:lnTo>
                <a:lnTo>
                  <a:pt x="3171541" y="1986099"/>
                </a:lnTo>
                <a:lnTo>
                  <a:pt x="3195702" y="2024134"/>
                </a:lnTo>
                <a:lnTo>
                  <a:pt x="3219481" y="2062432"/>
                </a:lnTo>
                <a:lnTo>
                  <a:pt x="3242877" y="2100992"/>
                </a:lnTo>
                <a:lnTo>
                  <a:pt x="3265886" y="2139810"/>
                </a:lnTo>
                <a:lnTo>
                  <a:pt x="3288505" y="2178884"/>
                </a:lnTo>
                <a:lnTo>
                  <a:pt x="3310732" y="2218212"/>
                </a:lnTo>
                <a:lnTo>
                  <a:pt x="3332564" y="2257790"/>
                </a:lnTo>
                <a:lnTo>
                  <a:pt x="3353999" y="2297615"/>
                </a:lnTo>
                <a:lnTo>
                  <a:pt x="3375034" y="2337686"/>
                </a:lnTo>
                <a:lnTo>
                  <a:pt x="3395666" y="2377999"/>
                </a:lnTo>
                <a:lnTo>
                  <a:pt x="3415892" y="2418552"/>
                </a:lnTo>
                <a:lnTo>
                  <a:pt x="3435710" y="2459342"/>
                </a:lnTo>
                <a:lnTo>
                  <a:pt x="3455117" y="2500366"/>
                </a:lnTo>
                <a:lnTo>
                  <a:pt x="3474111" y="2541623"/>
                </a:lnTo>
                <a:lnTo>
                  <a:pt x="3492689" y="2583108"/>
                </a:lnTo>
                <a:lnTo>
                  <a:pt x="3510847" y="2624820"/>
                </a:lnTo>
                <a:lnTo>
                  <a:pt x="3528585" y="2666755"/>
                </a:lnTo>
                <a:lnTo>
                  <a:pt x="3545898" y="2708912"/>
                </a:lnTo>
                <a:lnTo>
                  <a:pt x="3562784" y="2751287"/>
                </a:lnTo>
                <a:lnTo>
                  <a:pt x="3579240" y="2793878"/>
                </a:lnTo>
                <a:lnTo>
                  <a:pt x="3595264" y="2836681"/>
                </a:lnTo>
                <a:lnTo>
                  <a:pt x="3610854" y="2879696"/>
                </a:lnTo>
                <a:lnTo>
                  <a:pt x="3626006" y="2922917"/>
                </a:lnTo>
                <a:lnTo>
                  <a:pt x="3640717" y="2966344"/>
                </a:lnTo>
                <a:lnTo>
                  <a:pt x="3654986" y="3009974"/>
                </a:lnTo>
                <a:lnTo>
                  <a:pt x="3668809" y="3053803"/>
                </a:lnTo>
                <a:lnTo>
                  <a:pt x="3682183" y="3097829"/>
                </a:lnTo>
                <a:lnTo>
                  <a:pt x="3695107" y="3142049"/>
                </a:lnTo>
                <a:lnTo>
                  <a:pt x="3707577" y="3186461"/>
                </a:lnTo>
                <a:lnTo>
                  <a:pt x="3719591" y="3231062"/>
                </a:lnTo>
                <a:lnTo>
                  <a:pt x="3731146" y="3275849"/>
                </a:lnTo>
                <a:lnTo>
                  <a:pt x="3742240" y="3320820"/>
                </a:lnTo>
                <a:lnTo>
                  <a:pt x="3752869" y="3365972"/>
                </a:lnTo>
                <a:lnTo>
                  <a:pt x="3763031" y="3411303"/>
                </a:lnTo>
                <a:lnTo>
                  <a:pt x="3772723" y="3456809"/>
                </a:lnTo>
                <a:lnTo>
                  <a:pt x="3781943" y="3502488"/>
                </a:lnTo>
                <a:lnTo>
                  <a:pt x="3790688" y="3548337"/>
                </a:lnTo>
                <a:lnTo>
                  <a:pt x="3798955" y="3594353"/>
                </a:lnTo>
                <a:lnTo>
                  <a:pt x="3806742" y="3640535"/>
                </a:lnTo>
                <a:lnTo>
                  <a:pt x="3814046" y="3686879"/>
                </a:lnTo>
                <a:lnTo>
                  <a:pt x="3820865" y="3733383"/>
                </a:lnTo>
                <a:lnTo>
                  <a:pt x="3827195" y="3780043"/>
                </a:lnTo>
                <a:lnTo>
                  <a:pt x="3833034" y="3826858"/>
                </a:lnTo>
                <a:lnTo>
                  <a:pt x="3838379" y="3873825"/>
                </a:lnTo>
                <a:lnTo>
                  <a:pt x="3843228" y="3920940"/>
                </a:lnTo>
                <a:lnTo>
                  <a:pt x="3847577" y="3968201"/>
                </a:lnTo>
                <a:lnTo>
                  <a:pt x="3851425" y="4015607"/>
                </a:lnTo>
                <a:lnTo>
                  <a:pt x="3854769" y="4063152"/>
                </a:lnTo>
                <a:lnTo>
                  <a:pt x="3857606" y="4110837"/>
                </a:lnTo>
                <a:lnTo>
                  <a:pt x="3859932" y="4158656"/>
                </a:lnTo>
                <a:lnTo>
                  <a:pt x="3861747" y="4206609"/>
                </a:lnTo>
                <a:lnTo>
                  <a:pt x="3863046" y="4254692"/>
                </a:lnTo>
                <a:lnTo>
                  <a:pt x="3863828" y="4302902"/>
                </a:lnTo>
                <a:lnTo>
                  <a:pt x="3864089" y="4351237"/>
                </a:lnTo>
                <a:lnTo>
                  <a:pt x="3863828" y="4399572"/>
                </a:lnTo>
                <a:lnTo>
                  <a:pt x="3863046" y="4447783"/>
                </a:lnTo>
                <a:lnTo>
                  <a:pt x="3861747" y="4495866"/>
                </a:lnTo>
                <a:lnTo>
                  <a:pt x="3859932" y="4543818"/>
                </a:lnTo>
                <a:lnTo>
                  <a:pt x="3857606" y="4591638"/>
                </a:lnTo>
                <a:lnTo>
                  <a:pt x="3854769" y="4639322"/>
                </a:lnTo>
                <a:lnTo>
                  <a:pt x="3851425" y="4686868"/>
                </a:lnTo>
                <a:lnTo>
                  <a:pt x="3847577" y="4734273"/>
                </a:lnTo>
                <a:lnTo>
                  <a:pt x="3843228" y="4781535"/>
                </a:lnTo>
                <a:lnTo>
                  <a:pt x="3838379" y="4828650"/>
                </a:lnTo>
                <a:lnTo>
                  <a:pt x="3833034" y="4875616"/>
                </a:lnTo>
                <a:lnTo>
                  <a:pt x="3827195" y="4922431"/>
                </a:lnTo>
                <a:lnTo>
                  <a:pt x="3820865" y="4969092"/>
                </a:lnTo>
                <a:lnTo>
                  <a:pt x="3814046" y="5015595"/>
                </a:lnTo>
                <a:lnTo>
                  <a:pt x="3806742" y="5061939"/>
                </a:lnTo>
                <a:lnTo>
                  <a:pt x="3798955" y="5108121"/>
                </a:lnTo>
                <a:lnTo>
                  <a:pt x="3790688" y="5154138"/>
                </a:lnTo>
                <a:lnTo>
                  <a:pt x="3781943" y="5199987"/>
                </a:lnTo>
                <a:lnTo>
                  <a:pt x="3772723" y="5245666"/>
                </a:lnTo>
                <a:lnTo>
                  <a:pt x="3763031" y="5291172"/>
                </a:lnTo>
                <a:lnTo>
                  <a:pt x="3752869" y="5336502"/>
                </a:lnTo>
                <a:lnTo>
                  <a:pt x="3742240" y="5381654"/>
                </a:lnTo>
                <a:lnTo>
                  <a:pt x="3731146" y="5426625"/>
                </a:lnTo>
                <a:lnTo>
                  <a:pt x="3719591" y="5471413"/>
                </a:lnTo>
                <a:lnTo>
                  <a:pt x="3707577" y="5516014"/>
                </a:lnTo>
                <a:lnTo>
                  <a:pt x="3695107" y="5560426"/>
                </a:lnTo>
                <a:lnTo>
                  <a:pt x="3682183" y="5604646"/>
                </a:lnTo>
                <a:lnTo>
                  <a:pt x="3668809" y="5648672"/>
                </a:lnTo>
                <a:lnTo>
                  <a:pt x="3654986" y="5692501"/>
                </a:lnTo>
                <a:lnTo>
                  <a:pt x="3640717" y="5736130"/>
                </a:lnTo>
                <a:lnTo>
                  <a:pt x="3626006" y="5779557"/>
                </a:lnTo>
                <a:lnTo>
                  <a:pt x="3610854" y="5822779"/>
                </a:lnTo>
                <a:lnTo>
                  <a:pt x="3595264" y="5865793"/>
                </a:lnTo>
                <a:lnTo>
                  <a:pt x="3579240" y="5908597"/>
                </a:lnTo>
                <a:lnTo>
                  <a:pt x="3562784" y="5951188"/>
                </a:lnTo>
                <a:lnTo>
                  <a:pt x="3545898" y="5993563"/>
                </a:lnTo>
                <a:lnTo>
                  <a:pt x="3528585" y="6035719"/>
                </a:lnTo>
                <a:lnTo>
                  <a:pt x="3510847" y="6077655"/>
                </a:lnTo>
                <a:lnTo>
                  <a:pt x="3492689" y="6119367"/>
                </a:lnTo>
                <a:lnTo>
                  <a:pt x="3474111" y="6160852"/>
                </a:lnTo>
                <a:lnTo>
                  <a:pt x="3455117" y="6202108"/>
                </a:lnTo>
                <a:lnTo>
                  <a:pt x="3435710" y="6243133"/>
                </a:lnTo>
                <a:lnTo>
                  <a:pt x="3415892" y="6283923"/>
                </a:lnTo>
                <a:lnTo>
                  <a:pt x="3395666" y="6324476"/>
                </a:lnTo>
                <a:lnTo>
                  <a:pt x="3375034" y="6364789"/>
                </a:lnTo>
                <a:lnTo>
                  <a:pt x="3353999" y="6404860"/>
                </a:lnTo>
                <a:lnTo>
                  <a:pt x="3332564" y="6444685"/>
                </a:lnTo>
                <a:lnTo>
                  <a:pt x="3310732" y="6484263"/>
                </a:lnTo>
                <a:lnTo>
                  <a:pt x="3288505" y="6523590"/>
                </a:lnTo>
                <a:lnTo>
                  <a:pt x="3265886" y="6562664"/>
                </a:lnTo>
                <a:lnTo>
                  <a:pt x="3242877" y="6601483"/>
                </a:lnTo>
                <a:lnTo>
                  <a:pt x="3219481" y="6640042"/>
                </a:lnTo>
                <a:lnTo>
                  <a:pt x="3195702" y="6678341"/>
                </a:lnTo>
                <a:lnTo>
                  <a:pt x="3171541" y="6716376"/>
                </a:lnTo>
                <a:lnTo>
                  <a:pt x="3147001" y="6754144"/>
                </a:lnTo>
                <a:lnTo>
                  <a:pt x="3122085" y="6791643"/>
                </a:lnTo>
                <a:lnTo>
                  <a:pt x="3096796" y="6828871"/>
                </a:lnTo>
                <a:lnTo>
                  <a:pt x="3071135" y="6865823"/>
                </a:lnTo>
                <a:lnTo>
                  <a:pt x="3045107" y="6902499"/>
                </a:lnTo>
                <a:lnTo>
                  <a:pt x="3018714" y="6938894"/>
                </a:lnTo>
                <a:lnTo>
                  <a:pt x="2991957" y="6975007"/>
                </a:lnTo>
                <a:lnTo>
                  <a:pt x="2964841" y="7010835"/>
                </a:lnTo>
                <a:lnTo>
                  <a:pt x="2937367" y="7046375"/>
                </a:lnTo>
                <a:lnTo>
                  <a:pt x="2909538" y="7081625"/>
                </a:lnTo>
                <a:lnTo>
                  <a:pt x="2881358" y="7116581"/>
                </a:lnTo>
                <a:lnTo>
                  <a:pt x="2852828" y="7151241"/>
                </a:lnTo>
                <a:lnTo>
                  <a:pt x="2823951" y="7185603"/>
                </a:lnTo>
                <a:lnTo>
                  <a:pt x="2794730" y="7219663"/>
                </a:lnTo>
                <a:lnTo>
                  <a:pt x="2765168" y="7253419"/>
                </a:lnTo>
                <a:lnTo>
                  <a:pt x="2735268" y="7286869"/>
                </a:lnTo>
                <a:lnTo>
                  <a:pt x="2705031" y="7320010"/>
                </a:lnTo>
                <a:lnTo>
                  <a:pt x="2674461" y="7352838"/>
                </a:lnTo>
                <a:lnTo>
                  <a:pt x="2643560" y="7385352"/>
                </a:lnTo>
                <a:lnTo>
                  <a:pt x="2612331" y="7417549"/>
                </a:lnTo>
                <a:lnTo>
                  <a:pt x="2580777" y="7449426"/>
                </a:lnTo>
                <a:lnTo>
                  <a:pt x="2548901" y="7480980"/>
                </a:lnTo>
                <a:lnTo>
                  <a:pt x="2516704" y="7512209"/>
                </a:lnTo>
                <a:lnTo>
                  <a:pt x="2484190" y="7543109"/>
                </a:lnTo>
                <a:lnTo>
                  <a:pt x="2451361" y="7573679"/>
                </a:lnTo>
                <a:lnTo>
                  <a:pt x="2418221" y="7603916"/>
                </a:lnTo>
                <a:lnTo>
                  <a:pt x="2384771" y="7633817"/>
                </a:lnTo>
                <a:lnTo>
                  <a:pt x="2351015" y="7663379"/>
                </a:lnTo>
                <a:lnTo>
                  <a:pt x="2316954" y="7692600"/>
                </a:lnTo>
                <a:lnTo>
                  <a:pt x="2282593" y="7721476"/>
                </a:lnTo>
                <a:lnTo>
                  <a:pt x="2247932" y="7750006"/>
                </a:lnTo>
                <a:lnTo>
                  <a:pt x="2212976" y="7778187"/>
                </a:lnTo>
                <a:lnTo>
                  <a:pt x="2177727" y="7806015"/>
                </a:lnTo>
                <a:lnTo>
                  <a:pt x="2142187" y="7833489"/>
                </a:lnTo>
                <a:lnTo>
                  <a:pt x="2106359" y="7860606"/>
                </a:lnTo>
                <a:lnTo>
                  <a:pt x="2070246" y="7887362"/>
                </a:lnTo>
                <a:lnTo>
                  <a:pt x="2033850" y="7913756"/>
                </a:lnTo>
                <a:lnTo>
                  <a:pt x="1997175" y="7939784"/>
                </a:lnTo>
                <a:lnTo>
                  <a:pt x="1960222" y="7965444"/>
                </a:lnTo>
                <a:lnTo>
                  <a:pt x="1922995" y="7990733"/>
                </a:lnTo>
                <a:lnTo>
                  <a:pt x="1885496" y="8015649"/>
                </a:lnTo>
                <a:lnTo>
                  <a:pt x="1847727" y="8040189"/>
                </a:lnTo>
                <a:lnTo>
                  <a:pt x="1809693" y="8064350"/>
                </a:lnTo>
                <a:lnTo>
                  <a:pt x="1771394" y="8088130"/>
                </a:lnTo>
                <a:lnTo>
                  <a:pt x="1732834" y="8111525"/>
                </a:lnTo>
                <a:lnTo>
                  <a:pt x="1694016" y="8134534"/>
                </a:lnTo>
                <a:lnTo>
                  <a:pt x="1654942" y="8157153"/>
                </a:lnTo>
                <a:lnTo>
                  <a:pt x="1615614" y="8179381"/>
                </a:lnTo>
                <a:lnTo>
                  <a:pt x="1576037" y="8201213"/>
                </a:lnTo>
                <a:lnTo>
                  <a:pt x="1536211" y="8222648"/>
                </a:lnTo>
                <a:lnTo>
                  <a:pt x="1496140" y="8243682"/>
                </a:lnTo>
                <a:lnTo>
                  <a:pt x="1455827" y="8264314"/>
                </a:lnTo>
                <a:lnTo>
                  <a:pt x="1415274" y="8284540"/>
                </a:lnTo>
                <a:lnTo>
                  <a:pt x="1374484" y="8304359"/>
                </a:lnTo>
                <a:lnTo>
                  <a:pt x="1333460" y="8323766"/>
                </a:lnTo>
                <a:lnTo>
                  <a:pt x="1292204" y="8342760"/>
                </a:lnTo>
                <a:lnTo>
                  <a:pt x="1250718" y="8361337"/>
                </a:lnTo>
                <a:lnTo>
                  <a:pt x="1209006" y="8379496"/>
                </a:lnTo>
                <a:lnTo>
                  <a:pt x="1167071" y="8397233"/>
                </a:lnTo>
                <a:lnTo>
                  <a:pt x="1124914" y="8414546"/>
                </a:lnTo>
                <a:lnTo>
                  <a:pt x="1082539" y="8431432"/>
                </a:lnTo>
                <a:lnTo>
                  <a:pt x="1039949" y="8447889"/>
                </a:lnTo>
                <a:lnTo>
                  <a:pt x="997145" y="8463913"/>
                </a:lnTo>
                <a:lnTo>
                  <a:pt x="954131" y="8479502"/>
                </a:lnTo>
                <a:lnTo>
                  <a:pt x="910909" y="8494654"/>
                </a:lnTo>
                <a:lnTo>
                  <a:pt x="867482" y="8509366"/>
                </a:lnTo>
                <a:lnTo>
                  <a:pt x="823853" y="8523634"/>
                </a:lnTo>
                <a:lnTo>
                  <a:pt x="780024" y="8537457"/>
                </a:lnTo>
                <a:lnTo>
                  <a:pt x="735998" y="8550832"/>
                </a:lnTo>
                <a:lnTo>
                  <a:pt x="691777" y="8563756"/>
                </a:lnTo>
                <a:lnTo>
                  <a:pt x="647365" y="8576226"/>
                </a:lnTo>
                <a:lnTo>
                  <a:pt x="602764" y="8588240"/>
                </a:lnTo>
                <a:lnTo>
                  <a:pt x="557977" y="8599795"/>
                </a:lnTo>
                <a:lnTo>
                  <a:pt x="513006" y="8610888"/>
                </a:lnTo>
                <a:lnTo>
                  <a:pt x="467854" y="8621517"/>
                </a:lnTo>
                <a:lnTo>
                  <a:pt x="422524" y="8631679"/>
                </a:lnTo>
                <a:lnTo>
                  <a:pt x="377018" y="8641371"/>
                </a:lnTo>
                <a:lnTo>
                  <a:pt x="331339" y="8650591"/>
                </a:lnTo>
                <a:lnTo>
                  <a:pt x="285490" y="8659336"/>
                </a:lnTo>
                <a:lnTo>
                  <a:pt x="239473" y="8667604"/>
                </a:lnTo>
                <a:lnTo>
                  <a:pt x="193291" y="8675391"/>
                </a:lnTo>
                <a:lnTo>
                  <a:pt x="146947" y="8682695"/>
                </a:lnTo>
                <a:lnTo>
                  <a:pt x="100443" y="8689513"/>
                </a:lnTo>
                <a:lnTo>
                  <a:pt x="53783" y="8695843"/>
                </a:lnTo>
                <a:lnTo>
                  <a:pt x="0" y="8702475"/>
                </a:lnTo>
                <a:close/>
              </a:path>
            </a:pathLst>
          </a:custGeom>
          <a:solidFill>
            <a:srgbClr val="000000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144000" y="2074044"/>
            <a:ext cx="1068070" cy="1068070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345704" y="2260396"/>
            <a:ext cx="664845" cy="664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2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0</a:t>
            </a:r>
            <a:r>
              <a:rPr sz="42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4200" dirty="0">
              <a:latin typeface="Century Gothic"/>
              <a:cs typeface="Century Gothic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144000" y="4609433"/>
            <a:ext cx="1068070" cy="1068070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9345341" y="4795785"/>
            <a:ext cx="665480" cy="664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2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0</a:t>
            </a:r>
            <a:r>
              <a:rPr sz="4200" b="1" spc="165" dirty="0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4200">
              <a:latin typeface="Century Gothic"/>
              <a:cs typeface="Century Gothic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9144000" y="7144823"/>
            <a:ext cx="1068070" cy="1068070"/>
          </a:xfrm>
          <a:custGeom>
            <a:avLst/>
            <a:gdLst/>
            <a:ahLst/>
            <a:cxnLst/>
            <a:rect l="l" t="t" r="r" b="b"/>
            <a:pathLst>
              <a:path w="1068070" h="1068070">
                <a:moveTo>
                  <a:pt x="533729" y="1067458"/>
                </a:moveTo>
                <a:lnTo>
                  <a:pt x="485148" y="1065276"/>
                </a:lnTo>
                <a:lnTo>
                  <a:pt x="437790" y="1058858"/>
                </a:lnTo>
                <a:lnTo>
                  <a:pt x="391842" y="1048392"/>
                </a:lnTo>
                <a:lnTo>
                  <a:pt x="347493" y="1034066"/>
                </a:lnTo>
                <a:lnTo>
                  <a:pt x="304931" y="1016069"/>
                </a:lnTo>
                <a:lnTo>
                  <a:pt x="264345" y="994588"/>
                </a:lnTo>
                <a:lnTo>
                  <a:pt x="225923" y="969813"/>
                </a:lnTo>
                <a:lnTo>
                  <a:pt x="189854" y="941931"/>
                </a:lnTo>
                <a:lnTo>
                  <a:pt x="156325" y="911132"/>
                </a:lnTo>
                <a:lnTo>
                  <a:pt x="125526" y="877603"/>
                </a:lnTo>
                <a:lnTo>
                  <a:pt x="97644" y="841534"/>
                </a:lnTo>
                <a:lnTo>
                  <a:pt x="72869" y="803112"/>
                </a:lnTo>
                <a:lnTo>
                  <a:pt x="51389" y="762526"/>
                </a:lnTo>
                <a:lnTo>
                  <a:pt x="33391" y="719964"/>
                </a:lnTo>
                <a:lnTo>
                  <a:pt x="19065" y="675615"/>
                </a:lnTo>
                <a:lnTo>
                  <a:pt x="8599" y="629667"/>
                </a:lnTo>
                <a:lnTo>
                  <a:pt x="2181" y="582309"/>
                </a:lnTo>
                <a:lnTo>
                  <a:pt x="0" y="533729"/>
                </a:lnTo>
                <a:lnTo>
                  <a:pt x="2181" y="485148"/>
                </a:lnTo>
                <a:lnTo>
                  <a:pt x="8599" y="437790"/>
                </a:lnTo>
                <a:lnTo>
                  <a:pt x="19065" y="391842"/>
                </a:lnTo>
                <a:lnTo>
                  <a:pt x="33391" y="347493"/>
                </a:lnTo>
                <a:lnTo>
                  <a:pt x="51389" y="304931"/>
                </a:lnTo>
                <a:lnTo>
                  <a:pt x="72869" y="264345"/>
                </a:lnTo>
                <a:lnTo>
                  <a:pt x="97644" y="225923"/>
                </a:lnTo>
                <a:lnTo>
                  <a:pt x="125526" y="189854"/>
                </a:lnTo>
                <a:lnTo>
                  <a:pt x="156325" y="156325"/>
                </a:lnTo>
                <a:lnTo>
                  <a:pt x="189854" y="125526"/>
                </a:lnTo>
                <a:lnTo>
                  <a:pt x="225923" y="97644"/>
                </a:lnTo>
                <a:lnTo>
                  <a:pt x="264345" y="72869"/>
                </a:lnTo>
                <a:lnTo>
                  <a:pt x="304931" y="51389"/>
                </a:lnTo>
                <a:lnTo>
                  <a:pt x="347493" y="33391"/>
                </a:lnTo>
                <a:lnTo>
                  <a:pt x="391842" y="19065"/>
                </a:lnTo>
                <a:lnTo>
                  <a:pt x="437790" y="8599"/>
                </a:lnTo>
                <a:lnTo>
                  <a:pt x="485148" y="2181"/>
                </a:lnTo>
                <a:lnTo>
                  <a:pt x="533729" y="0"/>
                </a:lnTo>
                <a:lnTo>
                  <a:pt x="582309" y="2181"/>
                </a:lnTo>
                <a:lnTo>
                  <a:pt x="629667" y="8599"/>
                </a:lnTo>
                <a:lnTo>
                  <a:pt x="675615" y="19065"/>
                </a:lnTo>
                <a:lnTo>
                  <a:pt x="719964" y="33391"/>
                </a:lnTo>
                <a:lnTo>
                  <a:pt x="762526" y="51389"/>
                </a:lnTo>
                <a:lnTo>
                  <a:pt x="803112" y="72869"/>
                </a:lnTo>
                <a:lnTo>
                  <a:pt x="841534" y="97644"/>
                </a:lnTo>
                <a:lnTo>
                  <a:pt x="877603" y="125526"/>
                </a:lnTo>
                <a:lnTo>
                  <a:pt x="911132" y="156325"/>
                </a:lnTo>
                <a:lnTo>
                  <a:pt x="941931" y="189854"/>
                </a:lnTo>
                <a:lnTo>
                  <a:pt x="969813" y="225923"/>
                </a:lnTo>
                <a:lnTo>
                  <a:pt x="994588" y="264345"/>
                </a:lnTo>
                <a:lnTo>
                  <a:pt x="1016069" y="304931"/>
                </a:lnTo>
                <a:lnTo>
                  <a:pt x="1034066" y="347493"/>
                </a:lnTo>
                <a:lnTo>
                  <a:pt x="1048392" y="391842"/>
                </a:lnTo>
                <a:lnTo>
                  <a:pt x="1058858" y="437790"/>
                </a:lnTo>
                <a:lnTo>
                  <a:pt x="1065276" y="485148"/>
                </a:lnTo>
                <a:lnTo>
                  <a:pt x="1067458" y="533729"/>
                </a:lnTo>
                <a:lnTo>
                  <a:pt x="1065276" y="582309"/>
                </a:lnTo>
                <a:lnTo>
                  <a:pt x="1058858" y="629667"/>
                </a:lnTo>
                <a:lnTo>
                  <a:pt x="1048392" y="675615"/>
                </a:lnTo>
                <a:lnTo>
                  <a:pt x="1034066" y="719964"/>
                </a:lnTo>
                <a:lnTo>
                  <a:pt x="1016069" y="762526"/>
                </a:lnTo>
                <a:lnTo>
                  <a:pt x="994588" y="803112"/>
                </a:lnTo>
                <a:lnTo>
                  <a:pt x="969813" y="841534"/>
                </a:lnTo>
                <a:lnTo>
                  <a:pt x="941931" y="877603"/>
                </a:lnTo>
                <a:lnTo>
                  <a:pt x="911132" y="911132"/>
                </a:lnTo>
                <a:lnTo>
                  <a:pt x="877603" y="941931"/>
                </a:lnTo>
                <a:lnTo>
                  <a:pt x="841534" y="969813"/>
                </a:lnTo>
                <a:lnTo>
                  <a:pt x="803112" y="994588"/>
                </a:lnTo>
                <a:lnTo>
                  <a:pt x="762526" y="1016069"/>
                </a:lnTo>
                <a:lnTo>
                  <a:pt x="719964" y="1034066"/>
                </a:lnTo>
                <a:lnTo>
                  <a:pt x="675615" y="1048392"/>
                </a:lnTo>
                <a:lnTo>
                  <a:pt x="629667" y="1058858"/>
                </a:lnTo>
                <a:lnTo>
                  <a:pt x="582309" y="1065276"/>
                </a:lnTo>
                <a:lnTo>
                  <a:pt x="533729" y="1067458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9345704" y="7331176"/>
            <a:ext cx="664845" cy="664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200" b="1" spc="155" dirty="0">
                <a:solidFill>
                  <a:srgbClr val="FFFFFF"/>
                </a:solidFill>
                <a:latin typeface="Century Gothic"/>
                <a:cs typeface="Century Gothic"/>
              </a:rPr>
              <a:t>0</a:t>
            </a:r>
            <a:r>
              <a:rPr sz="4200" b="1" spc="160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4200">
              <a:latin typeface="Century Gothic"/>
              <a:cs typeface="Century Gothic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2047" y="328551"/>
            <a:ext cx="1400174" cy="14001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50049" y="69212"/>
            <a:ext cx="3837949" cy="19145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82197" y="4032915"/>
            <a:ext cx="5229224" cy="522922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963989" y="3100997"/>
            <a:ext cx="334073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55" dirty="0"/>
              <a:t>A</a:t>
            </a:r>
            <a:r>
              <a:rPr sz="6000" spc="-610" dirty="0"/>
              <a:t>G</a:t>
            </a:r>
            <a:r>
              <a:rPr sz="6000" spc="440" dirty="0"/>
              <a:t>E</a:t>
            </a:r>
            <a:r>
              <a:rPr sz="6000" spc="85" dirty="0"/>
              <a:t>N</a:t>
            </a:r>
            <a:r>
              <a:rPr sz="6000" spc="365" dirty="0"/>
              <a:t>D</a:t>
            </a:r>
            <a:r>
              <a:rPr sz="6000" spc="60" dirty="0"/>
              <a:t>A</a:t>
            </a:r>
            <a:endParaRPr sz="6000"/>
          </a:p>
        </p:txBody>
      </p:sp>
      <p:sp>
        <p:nvSpPr>
          <p:cNvPr id="13" name="object 13"/>
          <p:cNvSpPr txBox="1"/>
          <p:nvPr/>
        </p:nvSpPr>
        <p:spPr>
          <a:xfrm>
            <a:off x="10785397" y="2399861"/>
            <a:ext cx="621093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Obiettivi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e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requisiti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del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sistema</a:t>
            </a:r>
            <a:endParaRPr sz="250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785397" y="4838128"/>
            <a:ext cx="358838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Tecnologie</a:t>
            </a:r>
            <a:r>
              <a:rPr sz="2500" spc="-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proposte</a:t>
            </a:r>
            <a:endParaRPr sz="2500"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785397" y="7470641"/>
            <a:ext cx="527431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Interfacce</a:t>
            </a:r>
            <a:r>
              <a:rPr sz="2500" spc="-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e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primi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prototipi</a:t>
            </a:r>
            <a:endParaRPr sz="2500">
              <a:latin typeface="Courier New"/>
              <a:cs typeface="Courier New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 animBg="1"/>
      <p:bldP spid="6" grpId="0"/>
      <p:bldP spid="7" grpId="0" animBg="1"/>
      <p:bldP spid="8" grpId="0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1729" y="4477379"/>
            <a:ext cx="933831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365" dirty="0"/>
              <a:t>O</a:t>
            </a:r>
            <a:r>
              <a:rPr sz="8000" spc="-240" dirty="0"/>
              <a:t>b</a:t>
            </a:r>
            <a:r>
              <a:rPr sz="8000" spc="265" dirty="0"/>
              <a:t>i</a:t>
            </a:r>
            <a:r>
              <a:rPr sz="8000" spc="-730" dirty="0"/>
              <a:t>e</a:t>
            </a:r>
            <a:r>
              <a:rPr sz="8000" spc="760" dirty="0"/>
              <a:t>tt</a:t>
            </a:r>
            <a:r>
              <a:rPr sz="8000" spc="265" dirty="0"/>
              <a:t>i</a:t>
            </a:r>
            <a:r>
              <a:rPr sz="8000" spc="-90" dirty="0"/>
              <a:t>v</a:t>
            </a:r>
            <a:r>
              <a:rPr sz="8000" spc="270" dirty="0"/>
              <a:t>i</a:t>
            </a:r>
            <a:r>
              <a:rPr sz="8000" spc="5" dirty="0"/>
              <a:t> </a:t>
            </a:r>
            <a:r>
              <a:rPr sz="8000" spc="-725" dirty="0"/>
              <a:t>e</a:t>
            </a:r>
            <a:r>
              <a:rPr sz="8000" spc="5" dirty="0"/>
              <a:t> </a:t>
            </a:r>
            <a:r>
              <a:rPr sz="8000" spc="715" dirty="0"/>
              <a:t>r</a:t>
            </a:r>
            <a:r>
              <a:rPr sz="8000" spc="-730" dirty="0"/>
              <a:t>e</a:t>
            </a:r>
            <a:r>
              <a:rPr sz="8000" spc="-250" dirty="0"/>
              <a:t>q</a:t>
            </a:r>
            <a:r>
              <a:rPr sz="8000" spc="40" dirty="0"/>
              <a:t>u</a:t>
            </a:r>
            <a:r>
              <a:rPr sz="8000" spc="265" dirty="0"/>
              <a:t>i</a:t>
            </a:r>
            <a:r>
              <a:rPr sz="8000" spc="495" dirty="0"/>
              <a:t>s</a:t>
            </a:r>
            <a:r>
              <a:rPr sz="8000" spc="265" dirty="0"/>
              <a:t>i</a:t>
            </a:r>
            <a:r>
              <a:rPr sz="8000" spc="760" dirty="0"/>
              <a:t>t</a:t>
            </a:r>
            <a:r>
              <a:rPr sz="8000" spc="270" dirty="0"/>
              <a:t>i</a:t>
            </a:r>
            <a:endParaRPr sz="8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30978" y="1331050"/>
            <a:ext cx="7610474" cy="7610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0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7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6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0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4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3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8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0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6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6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7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4209130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800164" y="0"/>
            <a:ext cx="6115049" cy="514685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9743" y="6173958"/>
            <a:ext cx="7953374" cy="351472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990592"/>
            <a:ext cx="4051300" cy="1016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500" spc="395" dirty="0"/>
              <a:t>OBIETTIVI</a:t>
            </a:r>
            <a:endParaRPr sz="6500"/>
          </a:p>
        </p:txBody>
      </p:sp>
      <p:sp>
        <p:nvSpPr>
          <p:cNvPr id="7" name="object 7"/>
          <p:cNvSpPr txBox="1"/>
          <p:nvPr/>
        </p:nvSpPr>
        <p:spPr>
          <a:xfrm>
            <a:off x="1586241" y="2920991"/>
            <a:ext cx="7522209" cy="2216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L'obiettivo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principale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che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si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pone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Yacht </a:t>
            </a:r>
            <a:r>
              <a:rPr sz="2500" spc="-148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On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Cloud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è</a:t>
            </a:r>
            <a:r>
              <a:rPr sz="2500" spc="-1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di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fornire</a:t>
            </a:r>
            <a:r>
              <a:rPr sz="2500" spc="-1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un'applicazione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per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consentire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il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controllo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remoto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dei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dispositivi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di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bordo, quali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sensori,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videocamere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di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sorveglianza,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GPS,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etc...</a:t>
            </a:r>
            <a:endParaRPr sz="2500" dirty="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937681" y="7001200"/>
            <a:ext cx="7334884" cy="1778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936625" algn="r">
              <a:lnSpc>
                <a:spcPct val="114999"/>
              </a:lnSpc>
              <a:spcBef>
                <a:spcPts val="100"/>
              </a:spcBef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L'applicazione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mira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a</a:t>
            </a:r>
            <a:r>
              <a:rPr sz="2500" spc="-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garantire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un </a:t>
            </a:r>
            <a:r>
              <a:rPr sz="2500" spc="-148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controllo centralizzato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delle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risorse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e </a:t>
            </a:r>
            <a:r>
              <a:rPr sz="2500" spc="-14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dirty="0">
                <a:solidFill>
                  <a:srgbClr val="FFFFFF"/>
                </a:solidFill>
                <a:latin typeface="Courier New"/>
                <a:cs typeface="Courier New"/>
              </a:rPr>
              <a:t>a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fornire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agli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utilizzatori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un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certo</a:t>
            </a:r>
            <a:endParaRPr sz="2500" dirty="0">
              <a:latin typeface="Courier New"/>
              <a:cs typeface="Courier New"/>
            </a:endParaRPr>
          </a:p>
          <a:p>
            <a:pPr marR="5080" algn="r">
              <a:lnSpc>
                <a:spcPct val="100000"/>
              </a:lnSpc>
              <a:spcBef>
                <a:spcPts val="450"/>
              </a:spcBef>
            </a:pP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grado</a:t>
            </a:r>
            <a:r>
              <a:rPr sz="2500" spc="-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di</a:t>
            </a:r>
            <a:r>
              <a:rPr sz="2500" spc="-8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sicurezza.</a:t>
            </a:r>
            <a:endParaRPr sz="2500" dirty="0">
              <a:latin typeface="Courier New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606446" y="3"/>
            <a:ext cx="7681595" cy="5521325"/>
          </a:xfrm>
          <a:custGeom>
            <a:avLst/>
            <a:gdLst/>
            <a:ahLst/>
            <a:cxnLst/>
            <a:rect l="l" t="t" r="r" b="b"/>
            <a:pathLst>
              <a:path w="7681594" h="5521325">
                <a:moveTo>
                  <a:pt x="4867274" y="5521308"/>
                </a:moveTo>
                <a:lnTo>
                  <a:pt x="4818750" y="5521071"/>
                </a:lnTo>
                <a:lnTo>
                  <a:pt x="4770338" y="5520362"/>
                </a:lnTo>
                <a:lnTo>
                  <a:pt x="4722041" y="5519183"/>
                </a:lnTo>
                <a:lnTo>
                  <a:pt x="4673862" y="5517535"/>
                </a:lnTo>
                <a:lnTo>
                  <a:pt x="4625803" y="5515423"/>
                </a:lnTo>
                <a:lnTo>
                  <a:pt x="4577865" y="5512846"/>
                </a:lnTo>
                <a:lnTo>
                  <a:pt x="4530051" y="5509808"/>
                </a:lnTo>
                <a:lnTo>
                  <a:pt x="4482364" y="5506311"/>
                </a:lnTo>
                <a:lnTo>
                  <a:pt x="4434804" y="5502358"/>
                </a:lnTo>
                <a:lnTo>
                  <a:pt x="4387376" y="5497949"/>
                </a:lnTo>
                <a:lnTo>
                  <a:pt x="4340080" y="5493088"/>
                </a:lnTo>
                <a:lnTo>
                  <a:pt x="4292918" y="5487776"/>
                </a:lnTo>
                <a:lnTo>
                  <a:pt x="4245894" y="5482016"/>
                </a:lnTo>
                <a:lnTo>
                  <a:pt x="4199010" y="5475810"/>
                </a:lnTo>
                <a:lnTo>
                  <a:pt x="4152267" y="5469161"/>
                </a:lnTo>
                <a:lnTo>
                  <a:pt x="4105667" y="5462069"/>
                </a:lnTo>
                <a:lnTo>
                  <a:pt x="4059213" y="5454539"/>
                </a:lnTo>
                <a:lnTo>
                  <a:pt x="4012908" y="5446571"/>
                </a:lnTo>
                <a:lnTo>
                  <a:pt x="3966752" y="5438168"/>
                </a:lnTo>
                <a:lnTo>
                  <a:pt x="3920750" y="5429332"/>
                </a:lnTo>
                <a:lnTo>
                  <a:pt x="3874901" y="5420065"/>
                </a:lnTo>
                <a:lnTo>
                  <a:pt x="3829210" y="5410370"/>
                </a:lnTo>
                <a:lnTo>
                  <a:pt x="3783678" y="5400249"/>
                </a:lnTo>
                <a:lnTo>
                  <a:pt x="3738306" y="5389704"/>
                </a:lnTo>
                <a:lnTo>
                  <a:pt x="3693099" y="5378736"/>
                </a:lnTo>
                <a:lnTo>
                  <a:pt x="3648056" y="5367349"/>
                </a:lnTo>
                <a:lnTo>
                  <a:pt x="3603182" y="5355545"/>
                </a:lnTo>
                <a:lnTo>
                  <a:pt x="3558478" y="5343325"/>
                </a:lnTo>
                <a:lnTo>
                  <a:pt x="3513945" y="5330692"/>
                </a:lnTo>
                <a:lnTo>
                  <a:pt x="3469587" y="5317648"/>
                </a:lnTo>
                <a:lnTo>
                  <a:pt x="3425406" y="5304195"/>
                </a:lnTo>
                <a:lnTo>
                  <a:pt x="3381403" y="5290336"/>
                </a:lnTo>
                <a:lnTo>
                  <a:pt x="3337582" y="5276072"/>
                </a:lnTo>
                <a:lnTo>
                  <a:pt x="3293943" y="5261406"/>
                </a:lnTo>
                <a:lnTo>
                  <a:pt x="3250490" y="5246340"/>
                </a:lnTo>
                <a:lnTo>
                  <a:pt x="3207224" y="5230877"/>
                </a:lnTo>
                <a:lnTo>
                  <a:pt x="3164148" y="5215017"/>
                </a:lnTo>
                <a:lnTo>
                  <a:pt x="3121264" y="5198765"/>
                </a:lnTo>
                <a:lnTo>
                  <a:pt x="3078573" y="5182121"/>
                </a:lnTo>
                <a:lnTo>
                  <a:pt x="3036079" y="5165088"/>
                </a:lnTo>
                <a:lnTo>
                  <a:pt x="2993784" y="5147668"/>
                </a:lnTo>
                <a:lnTo>
                  <a:pt x="2951689" y="5129863"/>
                </a:lnTo>
                <a:lnTo>
                  <a:pt x="2909797" y="5111676"/>
                </a:lnTo>
                <a:lnTo>
                  <a:pt x="2868110" y="5093109"/>
                </a:lnTo>
                <a:lnTo>
                  <a:pt x="2826631" y="5074163"/>
                </a:lnTo>
                <a:lnTo>
                  <a:pt x="2785360" y="5054842"/>
                </a:lnTo>
                <a:lnTo>
                  <a:pt x="2744301" y="5035147"/>
                </a:lnTo>
                <a:lnTo>
                  <a:pt x="2703457" y="5015081"/>
                </a:lnTo>
                <a:lnTo>
                  <a:pt x="2662828" y="4994645"/>
                </a:lnTo>
                <a:lnTo>
                  <a:pt x="2622417" y="4973842"/>
                </a:lnTo>
                <a:lnTo>
                  <a:pt x="2582226" y="4952674"/>
                </a:lnTo>
                <a:lnTo>
                  <a:pt x="2542258" y="4931143"/>
                </a:lnTo>
                <a:lnTo>
                  <a:pt x="2502515" y="4909252"/>
                </a:lnTo>
                <a:lnTo>
                  <a:pt x="2462999" y="4887002"/>
                </a:lnTo>
                <a:lnTo>
                  <a:pt x="2423712" y="4864396"/>
                </a:lnTo>
                <a:lnTo>
                  <a:pt x="2384656" y="4841437"/>
                </a:lnTo>
                <a:lnTo>
                  <a:pt x="2345834" y="4818125"/>
                </a:lnTo>
                <a:lnTo>
                  <a:pt x="2307247" y="4794464"/>
                </a:lnTo>
                <a:lnTo>
                  <a:pt x="2268899" y="4770455"/>
                </a:lnTo>
                <a:lnTo>
                  <a:pt x="2230790" y="4746101"/>
                </a:lnTo>
                <a:lnTo>
                  <a:pt x="2192924" y="4721404"/>
                </a:lnTo>
                <a:lnTo>
                  <a:pt x="2155302" y="4696366"/>
                </a:lnTo>
                <a:lnTo>
                  <a:pt x="2117927" y="4670990"/>
                </a:lnTo>
                <a:lnTo>
                  <a:pt x="2080800" y="4645277"/>
                </a:lnTo>
                <a:lnTo>
                  <a:pt x="2043925" y="4619230"/>
                </a:lnTo>
                <a:lnTo>
                  <a:pt x="2007303" y="4592851"/>
                </a:lnTo>
                <a:lnTo>
                  <a:pt x="1970936" y="4566141"/>
                </a:lnTo>
                <a:lnTo>
                  <a:pt x="1934827" y="4539104"/>
                </a:lnTo>
                <a:lnTo>
                  <a:pt x="1898977" y="4511742"/>
                </a:lnTo>
                <a:lnTo>
                  <a:pt x="1863390" y="4484056"/>
                </a:lnTo>
                <a:lnTo>
                  <a:pt x="1828067" y="4456049"/>
                </a:lnTo>
                <a:lnTo>
                  <a:pt x="1793010" y="4427724"/>
                </a:lnTo>
                <a:lnTo>
                  <a:pt x="1758222" y="4399081"/>
                </a:lnTo>
                <a:lnTo>
                  <a:pt x="1723704" y="4370124"/>
                </a:lnTo>
                <a:lnTo>
                  <a:pt x="1689459" y="4340855"/>
                </a:lnTo>
                <a:lnTo>
                  <a:pt x="1655490" y="4311275"/>
                </a:lnTo>
                <a:lnTo>
                  <a:pt x="1621798" y="4281387"/>
                </a:lnTo>
                <a:lnTo>
                  <a:pt x="1588385" y="4251194"/>
                </a:lnTo>
                <a:lnTo>
                  <a:pt x="1555254" y="4220697"/>
                </a:lnTo>
                <a:lnTo>
                  <a:pt x="1522407" y="4189898"/>
                </a:lnTo>
                <a:lnTo>
                  <a:pt x="1489846" y="4158801"/>
                </a:lnTo>
                <a:lnTo>
                  <a:pt x="1457574" y="4127406"/>
                </a:lnTo>
                <a:lnTo>
                  <a:pt x="1425591" y="4095716"/>
                </a:lnTo>
                <a:lnTo>
                  <a:pt x="1393902" y="4063734"/>
                </a:lnTo>
                <a:lnTo>
                  <a:pt x="1362507" y="4031461"/>
                </a:lnTo>
                <a:lnTo>
                  <a:pt x="1331409" y="3998900"/>
                </a:lnTo>
                <a:lnTo>
                  <a:pt x="1300611" y="3966053"/>
                </a:lnTo>
                <a:lnTo>
                  <a:pt x="1270114" y="3932922"/>
                </a:lnTo>
                <a:lnTo>
                  <a:pt x="1239920" y="3899510"/>
                </a:lnTo>
                <a:lnTo>
                  <a:pt x="1210033" y="3865818"/>
                </a:lnTo>
                <a:lnTo>
                  <a:pt x="1180453" y="3831848"/>
                </a:lnTo>
                <a:lnTo>
                  <a:pt x="1151184" y="3797604"/>
                </a:lnTo>
                <a:lnTo>
                  <a:pt x="1122226" y="3763086"/>
                </a:lnTo>
                <a:lnTo>
                  <a:pt x="1093584" y="3728298"/>
                </a:lnTo>
                <a:lnTo>
                  <a:pt x="1065258" y="3693241"/>
                </a:lnTo>
                <a:lnTo>
                  <a:pt x="1037251" y="3657918"/>
                </a:lnTo>
                <a:lnTo>
                  <a:pt x="1009565" y="3622330"/>
                </a:lnTo>
                <a:lnTo>
                  <a:pt x="982203" y="3586481"/>
                </a:lnTo>
                <a:lnTo>
                  <a:pt x="955166" y="3550372"/>
                </a:lnTo>
                <a:lnTo>
                  <a:pt x="928457" y="3514005"/>
                </a:lnTo>
                <a:lnTo>
                  <a:pt x="902078" y="3477383"/>
                </a:lnTo>
                <a:lnTo>
                  <a:pt x="876031" y="3440507"/>
                </a:lnTo>
                <a:lnTo>
                  <a:pt x="850318" y="3403381"/>
                </a:lnTo>
                <a:lnTo>
                  <a:pt x="824941" y="3366006"/>
                </a:lnTo>
                <a:lnTo>
                  <a:pt x="799903" y="3328384"/>
                </a:lnTo>
                <a:lnTo>
                  <a:pt x="775206" y="3290518"/>
                </a:lnTo>
                <a:lnTo>
                  <a:pt x="750853" y="3252409"/>
                </a:lnTo>
                <a:lnTo>
                  <a:pt x="726844" y="3214060"/>
                </a:lnTo>
                <a:lnTo>
                  <a:pt x="703183" y="3175474"/>
                </a:lnTo>
                <a:lnTo>
                  <a:pt x="679871" y="3136651"/>
                </a:lnTo>
                <a:lnTo>
                  <a:pt x="656911" y="3097596"/>
                </a:lnTo>
                <a:lnTo>
                  <a:pt x="634305" y="3058309"/>
                </a:lnTo>
                <a:lnTo>
                  <a:pt x="612056" y="3018792"/>
                </a:lnTo>
                <a:lnTo>
                  <a:pt x="590164" y="2979049"/>
                </a:lnTo>
                <a:lnTo>
                  <a:pt x="568634" y="2939081"/>
                </a:lnTo>
                <a:lnTo>
                  <a:pt x="547466" y="2898891"/>
                </a:lnTo>
                <a:lnTo>
                  <a:pt x="526663" y="2858480"/>
                </a:lnTo>
                <a:lnTo>
                  <a:pt x="506227" y="2817851"/>
                </a:lnTo>
                <a:lnTo>
                  <a:pt x="486160" y="2777006"/>
                </a:lnTo>
                <a:lnTo>
                  <a:pt x="466465" y="2735947"/>
                </a:lnTo>
                <a:lnTo>
                  <a:pt x="447144" y="2694677"/>
                </a:lnTo>
                <a:lnTo>
                  <a:pt x="428199" y="2653197"/>
                </a:lnTo>
                <a:lnTo>
                  <a:pt x="409631" y="2611510"/>
                </a:lnTo>
                <a:lnTo>
                  <a:pt x="391444" y="2569618"/>
                </a:lnTo>
                <a:lnTo>
                  <a:pt x="373640" y="2527524"/>
                </a:lnTo>
                <a:lnTo>
                  <a:pt x="356220" y="2485228"/>
                </a:lnTo>
                <a:lnTo>
                  <a:pt x="339187" y="2442734"/>
                </a:lnTo>
                <a:lnTo>
                  <a:pt x="322543" y="2400044"/>
                </a:lnTo>
                <a:lnTo>
                  <a:pt x="306290" y="2357160"/>
                </a:lnTo>
                <a:lnTo>
                  <a:pt x="290431" y="2314084"/>
                </a:lnTo>
                <a:lnTo>
                  <a:pt x="274967" y="2270818"/>
                </a:lnTo>
                <a:lnTo>
                  <a:pt x="259901" y="2227365"/>
                </a:lnTo>
                <a:lnTo>
                  <a:pt x="245235" y="2183726"/>
                </a:lnTo>
                <a:lnTo>
                  <a:pt x="230972" y="2139904"/>
                </a:lnTo>
                <a:lnTo>
                  <a:pt x="217112" y="2095902"/>
                </a:lnTo>
                <a:lnTo>
                  <a:pt x="203660" y="2051720"/>
                </a:lnTo>
                <a:lnTo>
                  <a:pt x="190616" y="2007362"/>
                </a:lnTo>
                <a:lnTo>
                  <a:pt x="177983" y="1962830"/>
                </a:lnTo>
                <a:lnTo>
                  <a:pt x="165763" y="1918126"/>
                </a:lnTo>
                <a:lnTo>
                  <a:pt x="153958" y="1873251"/>
                </a:lnTo>
                <a:lnTo>
                  <a:pt x="142571" y="1828209"/>
                </a:lnTo>
                <a:lnTo>
                  <a:pt x="131604" y="1783001"/>
                </a:lnTo>
                <a:lnTo>
                  <a:pt x="121058" y="1737630"/>
                </a:lnTo>
                <a:lnTo>
                  <a:pt x="110937" y="1692098"/>
                </a:lnTo>
                <a:lnTo>
                  <a:pt x="101242" y="1646406"/>
                </a:lnTo>
                <a:lnTo>
                  <a:pt x="91976" y="1600558"/>
                </a:lnTo>
                <a:lnTo>
                  <a:pt x="83140" y="1554555"/>
                </a:lnTo>
                <a:lnTo>
                  <a:pt x="74737" y="1508400"/>
                </a:lnTo>
                <a:lnTo>
                  <a:pt x="66769" y="1462094"/>
                </a:lnTo>
                <a:lnTo>
                  <a:pt x="59238" y="1415641"/>
                </a:lnTo>
                <a:lnTo>
                  <a:pt x="52147" y="1369041"/>
                </a:lnTo>
                <a:lnTo>
                  <a:pt x="45497" y="1322298"/>
                </a:lnTo>
                <a:lnTo>
                  <a:pt x="39291" y="1275413"/>
                </a:lnTo>
                <a:lnTo>
                  <a:pt x="33532" y="1228389"/>
                </a:lnTo>
                <a:lnTo>
                  <a:pt x="28220" y="1181228"/>
                </a:lnTo>
                <a:lnTo>
                  <a:pt x="23359" y="1133932"/>
                </a:lnTo>
                <a:lnTo>
                  <a:pt x="18950" y="1086503"/>
                </a:lnTo>
                <a:lnTo>
                  <a:pt x="14996" y="1038944"/>
                </a:lnTo>
                <a:lnTo>
                  <a:pt x="11499" y="991256"/>
                </a:lnTo>
                <a:lnTo>
                  <a:pt x="8461" y="943442"/>
                </a:lnTo>
                <a:lnTo>
                  <a:pt x="5885" y="895505"/>
                </a:lnTo>
                <a:lnTo>
                  <a:pt x="3772" y="847445"/>
                </a:lnTo>
                <a:lnTo>
                  <a:pt x="2125" y="799266"/>
                </a:lnTo>
                <a:lnTo>
                  <a:pt x="946" y="750969"/>
                </a:lnTo>
                <a:lnTo>
                  <a:pt x="236" y="702558"/>
                </a:lnTo>
                <a:lnTo>
                  <a:pt x="0" y="654033"/>
                </a:lnTo>
                <a:lnTo>
                  <a:pt x="236" y="605508"/>
                </a:lnTo>
                <a:lnTo>
                  <a:pt x="946" y="557097"/>
                </a:lnTo>
                <a:lnTo>
                  <a:pt x="2125" y="508800"/>
                </a:lnTo>
                <a:lnTo>
                  <a:pt x="3772" y="460621"/>
                </a:lnTo>
                <a:lnTo>
                  <a:pt x="5885" y="412561"/>
                </a:lnTo>
                <a:lnTo>
                  <a:pt x="8461" y="364624"/>
                </a:lnTo>
                <a:lnTo>
                  <a:pt x="11499" y="316810"/>
                </a:lnTo>
                <a:lnTo>
                  <a:pt x="14996" y="269122"/>
                </a:lnTo>
                <a:lnTo>
                  <a:pt x="18950" y="221563"/>
                </a:lnTo>
                <a:lnTo>
                  <a:pt x="23359" y="174134"/>
                </a:lnTo>
                <a:lnTo>
                  <a:pt x="28220" y="126838"/>
                </a:lnTo>
                <a:lnTo>
                  <a:pt x="33532" y="79677"/>
                </a:lnTo>
                <a:lnTo>
                  <a:pt x="43613" y="0"/>
                </a:lnTo>
                <a:lnTo>
                  <a:pt x="7681552" y="4625638"/>
                </a:lnTo>
                <a:lnTo>
                  <a:pt x="7616623" y="4670990"/>
                </a:lnTo>
                <a:lnTo>
                  <a:pt x="7579247" y="4696366"/>
                </a:lnTo>
                <a:lnTo>
                  <a:pt x="7541625" y="4721404"/>
                </a:lnTo>
                <a:lnTo>
                  <a:pt x="7503759" y="4746101"/>
                </a:lnTo>
                <a:lnTo>
                  <a:pt x="7465650" y="4770455"/>
                </a:lnTo>
                <a:lnTo>
                  <a:pt x="7427302" y="4794464"/>
                </a:lnTo>
                <a:lnTo>
                  <a:pt x="7388715" y="4818125"/>
                </a:lnTo>
                <a:lnTo>
                  <a:pt x="7349893" y="4841437"/>
                </a:lnTo>
                <a:lnTo>
                  <a:pt x="7310837" y="4864396"/>
                </a:lnTo>
                <a:lnTo>
                  <a:pt x="7271550" y="4887002"/>
                </a:lnTo>
                <a:lnTo>
                  <a:pt x="7232034" y="4909252"/>
                </a:lnTo>
                <a:lnTo>
                  <a:pt x="7192291" y="4931143"/>
                </a:lnTo>
                <a:lnTo>
                  <a:pt x="7152323" y="4952674"/>
                </a:lnTo>
                <a:lnTo>
                  <a:pt x="7112132" y="4973842"/>
                </a:lnTo>
                <a:lnTo>
                  <a:pt x="7071721" y="4994645"/>
                </a:lnTo>
                <a:lnTo>
                  <a:pt x="7031093" y="5015081"/>
                </a:lnTo>
                <a:lnTo>
                  <a:pt x="6990248" y="5035147"/>
                </a:lnTo>
                <a:lnTo>
                  <a:pt x="6949189" y="5054842"/>
                </a:lnTo>
                <a:lnTo>
                  <a:pt x="6907918" y="5074163"/>
                </a:lnTo>
                <a:lnTo>
                  <a:pt x="6866439" y="5093109"/>
                </a:lnTo>
                <a:lnTo>
                  <a:pt x="6824752" y="5111676"/>
                </a:lnTo>
                <a:lnTo>
                  <a:pt x="6782860" y="5129863"/>
                </a:lnTo>
                <a:lnTo>
                  <a:pt x="6740765" y="5147668"/>
                </a:lnTo>
                <a:lnTo>
                  <a:pt x="6698470" y="5165088"/>
                </a:lnTo>
                <a:lnTo>
                  <a:pt x="6655976" y="5182121"/>
                </a:lnTo>
                <a:lnTo>
                  <a:pt x="6613286" y="5198765"/>
                </a:lnTo>
                <a:lnTo>
                  <a:pt x="6570401" y="5215017"/>
                </a:lnTo>
                <a:lnTo>
                  <a:pt x="6527325" y="5230877"/>
                </a:lnTo>
                <a:lnTo>
                  <a:pt x="6484059" y="5246340"/>
                </a:lnTo>
                <a:lnTo>
                  <a:pt x="6440606" y="5261406"/>
                </a:lnTo>
                <a:lnTo>
                  <a:pt x="6396967" y="5276072"/>
                </a:lnTo>
                <a:lnTo>
                  <a:pt x="6353146" y="5290336"/>
                </a:lnTo>
                <a:lnTo>
                  <a:pt x="6309143" y="5304195"/>
                </a:lnTo>
                <a:lnTo>
                  <a:pt x="6264962" y="5317648"/>
                </a:lnTo>
                <a:lnTo>
                  <a:pt x="6220604" y="5330692"/>
                </a:lnTo>
                <a:lnTo>
                  <a:pt x="6176072" y="5343325"/>
                </a:lnTo>
                <a:lnTo>
                  <a:pt x="6131367" y="5355545"/>
                </a:lnTo>
                <a:lnTo>
                  <a:pt x="6086493" y="5367349"/>
                </a:lnTo>
                <a:lnTo>
                  <a:pt x="6041450" y="5378736"/>
                </a:lnTo>
                <a:lnTo>
                  <a:pt x="5996243" y="5389704"/>
                </a:lnTo>
                <a:lnTo>
                  <a:pt x="5950871" y="5400249"/>
                </a:lnTo>
                <a:lnTo>
                  <a:pt x="5905339" y="5410370"/>
                </a:lnTo>
                <a:lnTo>
                  <a:pt x="5859648" y="5420065"/>
                </a:lnTo>
                <a:lnTo>
                  <a:pt x="5813799" y="5429332"/>
                </a:lnTo>
                <a:lnTo>
                  <a:pt x="5767797" y="5438168"/>
                </a:lnTo>
                <a:lnTo>
                  <a:pt x="5721641" y="5446571"/>
                </a:lnTo>
                <a:lnTo>
                  <a:pt x="5675336" y="5454539"/>
                </a:lnTo>
                <a:lnTo>
                  <a:pt x="5628882" y="5462069"/>
                </a:lnTo>
                <a:lnTo>
                  <a:pt x="5582282" y="5469161"/>
                </a:lnTo>
                <a:lnTo>
                  <a:pt x="5535539" y="5475810"/>
                </a:lnTo>
                <a:lnTo>
                  <a:pt x="5488655" y="5482016"/>
                </a:lnTo>
                <a:lnTo>
                  <a:pt x="5441631" y="5487776"/>
                </a:lnTo>
                <a:lnTo>
                  <a:pt x="5394469" y="5493088"/>
                </a:lnTo>
                <a:lnTo>
                  <a:pt x="5347173" y="5497949"/>
                </a:lnTo>
                <a:lnTo>
                  <a:pt x="5299745" y="5502358"/>
                </a:lnTo>
                <a:lnTo>
                  <a:pt x="5252185" y="5506311"/>
                </a:lnTo>
                <a:lnTo>
                  <a:pt x="5204498" y="5509808"/>
                </a:lnTo>
                <a:lnTo>
                  <a:pt x="5156684" y="5512846"/>
                </a:lnTo>
                <a:lnTo>
                  <a:pt x="5108746" y="5515423"/>
                </a:lnTo>
                <a:lnTo>
                  <a:pt x="5060687" y="5517535"/>
                </a:lnTo>
                <a:lnTo>
                  <a:pt x="5012507" y="5519183"/>
                </a:lnTo>
                <a:lnTo>
                  <a:pt x="4964211" y="5520362"/>
                </a:lnTo>
                <a:lnTo>
                  <a:pt x="4915799" y="5521071"/>
                </a:lnTo>
                <a:lnTo>
                  <a:pt x="4867274" y="5521308"/>
                </a:lnTo>
                <a:close/>
              </a:path>
            </a:pathLst>
          </a:custGeom>
          <a:solidFill>
            <a:srgbClr val="212121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4209133"/>
            <a:ext cx="1027430" cy="1866900"/>
          </a:xfrm>
          <a:custGeom>
            <a:avLst/>
            <a:gdLst/>
            <a:ahLst/>
            <a:cxnLst/>
            <a:rect l="l" t="t" r="r" b="b"/>
            <a:pathLst>
              <a:path w="1027430" h="1866900">
                <a:moveTo>
                  <a:pt x="93408" y="1866899"/>
                </a:moveTo>
                <a:lnTo>
                  <a:pt x="45373" y="1865685"/>
                </a:lnTo>
                <a:lnTo>
                  <a:pt x="0" y="1862235"/>
                </a:lnTo>
                <a:lnTo>
                  <a:pt x="0" y="4664"/>
                </a:lnTo>
                <a:lnTo>
                  <a:pt x="45373" y="1214"/>
                </a:lnTo>
                <a:lnTo>
                  <a:pt x="93408" y="0"/>
                </a:lnTo>
                <a:lnTo>
                  <a:pt x="141444" y="1214"/>
                </a:lnTo>
                <a:lnTo>
                  <a:pt x="188848" y="4819"/>
                </a:lnTo>
                <a:lnTo>
                  <a:pt x="235564" y="10755"/>
                </a:lnTo>
                <a:lnTo>
                  <a:pt x="281531" y="18964"/>
                </a:lnTo>
                <a:lnTo>
                  <a:pt x="326692" y="29387"/>
                </a:lnTo>
                <a:lnTo>
                  <a:pt x="370988" y="41966"/>
                </a:lnTo>
                <a:lnTo>
                  <a:pt x="414360" y="56641"/>
                </a:lnTo>
                <a:lnTo>
                  <a:pt x="456749" y="73355"/>
                </a:lnTo>
                <a:lnTo>
                  <a:pt x="498098" y="92048"/>
                </a:lnTo>
                <a:lnTo>
                  <a:pt x="538346" y="112662"/>
                </a:lnTo>
                <a:lnTo>
                  <a:pt x="577436" y="135138"/>
                </a:lnTo>
                <a:lnTo>
                  <a:pt x="615309" y="159418"/>
                </a:lnTo>
                <a:lnTo>
                  <a:pt x="651906" y="185443"/>
                </a:lnTo>
                <a:lnTo>
                  <a:pt x="687169" y="213154"/>
                </a:lnTo>
                <a:lnTo>
                  <a:pt x="721039" y="242493"/>
                </a:lnTo>
                <a:lnTo>
                  <a:pt x="753457" y="273401"/>
                </a:lnTo>
                <a:lnTo>
                  <a:pt x="784365" y="305819"/>
                </a:lnTo>
                <a:lnTo>
                  <a:pt x="813704" y="339689"/>
                </a:lnTo>
                <a:lnTo>
                  <a:pt x="841415" y="374951"/>
                </a:lnTo>
                <a:lnTo>
                  <a:pt x="867440" y="411549"/>
                </a:lnTo>
                <a:lnTo>
                  <a:pt x="891720" y="449422"/>
                </a:lnTo>
                <a:lnTo>
                  <a:pt x="914196" y="488512"/>
                </a:lnTo>
                <a:lnTo>
                  <a:pt x="934810" y="528760"/>
                </a:lnTo>
                <a:lnTo>
                  <a:pt x="953503" y="570109"/>
                </a:lnTo>
                <a:lnTo>
                  <a:pt x="970217" y="612498"/>
                </a:lnTo>
                <a:lnTo>
                  <a:pt x="984892" y="655870"/>
                </a:lnTo>
                <a:lnTo>
                  <a:pt x="997471" y="700166"/>
                </a:lnTo>
                <a:lnTo>
                  <a:pt x="1007894" y="745327"/>
                </a:lnTo>
                <a:lnTo>
                  <a:pt x="1016103" y="791294"/>
                </a:lnTo>
                <a:lnTo>
                  <a:pt x="1022039" y="838010"/>
                </a:lnTo>
                <a:lnTo>
                  <a:pt x="1025644" y="885414"/>
                </a:lnTo>
                <a:lnTo>
                  <a:pt x="1026858" y="933449"/>
                </a:lnTo>
                <a:lnTo>
                  <a:pt x="1025644" y="981485"/>
                </a:lnTo>
                <a:lnTo>
                  <a:pt x="1022039" y="1028889"/>
                </a:lnTo>
                <a:lnTo>
                  <a:pt x="1016103" y="1075605"/>
                </a:lnTo>
                <a:lnTo>
                  <a:pt x="1007894" y="1121572"/>
                </a:lnTo>
                <a:lnTo>
                  <a:pt x="997471" y="1166733"/>
                </a:lnTo>
                <a:lnTo>
                  <a:pt x="984892" y="1211029"/>
                </a:lnTo>
                <a:lnTo>
                  <a:pt x="970217" y="1254401"/>
                </a:lnTo>
                <a:lnTo>
                  <a:pt x="953503" y="1296790"/>
                </a:lnTo>
                <a:lnTo>
                  <a:pt x="934810" y="1338139"/>
                </a:lnTo>
                <a:lnTo>
                  <a:pt x="914196" y="1378387"/>
                </a:lnTo>
                <a:lnTo>
                  <a:pt x="891720" y="1417477"/>
                </a:lnTo>
                <a:lnTo>
                  <a:pt x="867440" y="1455350"/>
                </a:lnTo>
                <a:lnTo>
                  <a:pt x="841415" y="1491948"/>
                </a:lnTo>
                <a:lnTo>
                  <a:pt x="813704" y="1527210"/>
                </a:lnTo>
                <a:lnTo>
                  <a:pt x="784365" y="1561080"/>
                </a:lnTo>
                <a:lnTo>
                  <a:pt x="753457" y="1593498"/>
                </a:lnTo>
                <a:lnTo>
                  <a:pt x="721039" y="1624406"/>
                </a:lnTo>
                <a:lnTo>
                  <a:pt x="687169" y="1653745"/>
                </a:lnTo>
                <a:lnTo>
                  <a:pt x="651906" y="1681456"/>
                </a:lnTo>
                <a:lnTo>
                  <a:pt x="615309" y="1707481"/>
                </a:lnTo>
                <a:lnTo>
                  <a:pt x="577436" y="1731761"/>
                </a:lnTo>
                <a:lnTo>
                  <a:pt x="538346" y="1754237"/>
                </a:lnTo>
                <a:lnTo>
                  <a:pt x="498098" y="1774851"/>
                </a:lnTo>
                <a:lnTo>
                  <a:pt x="456749" y="1793544"/>
                </a:lnTo>
                <a:lnTo>
                  <a:pt x="414360" y="1810258"/>
                </a:lnTo>
                <a:lnTo>
                  <a:pt x="370988" y="1824933"/>
                </a:lnTo>
                <a:lnTo>
                  <a:pt x="326692" y="1837512"/>
                </a:lnTo>
                <a:lnTo>
                  <a:pt x="281531" y="1847935"/>
                </a:lnTo>
                <a:lnTo>
                  <a:pt x="235564" y="1856144"/>
                </a:lnTo>
                <a:lnTo>
                  <a:pt x="188848" y="1862080"/>
                </a:lnTo>
                <a:lnTo>
                  <a:pt x="141444" y="1865685"/>
                </a:lnTo>
                <a:lnTo>
                  <a:pt x="93408" y="1866899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63914" y="3"/>
            <a:ext cx="5448299" cy="514324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475487" y="6077872"/>
            <a:ext cx="3476624" cy="347662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993842"/>
            <a:ext cx="9353550" cy="987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7550"/>
              </a:lnSpc>
              <a:spcBef>
                <a:spcPts val="100"/>
              </a:spcBef>
            </a:pPr>
            <a:r>
              <a:rPr sz="6500" spc="409" dirty="0"/>
              <a:t>REQUISITI</a:t>
            </a:r>
            <a:r>
              <a:rPr sz="6500" spc="-85" dirty="0"/>
              <a:t> </a:t>
            </a:r>
            <a:r>
              <a:rPr sz="6500" spc="260" dirty="0"/>
              <a:t>FUNZIONALI</a:t>
            </a:r>
            <a:endParaRPr sz="6500" dirty="0"/>
          </a:p>
        </p:txBody>
      </p:sp>
      <p:sp>
        <p:nvSpPr>
          <p:cNvPr id="14" name="object 14"/>
          <p:cNvSpPr txBox="1"/>
          <p:nvPr/>
        </p:nvSpPr>
        <p:spPr>
          <a:xfrm>
            <a:off x="9906000" y="7069792"/>
            <a:ext cx="6960234" cy="22233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Requisiti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sistema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15" dirty="0">
                <a:solidFill>
                  <a:srgbClr val="FFFFFF"/>
                </a:solidFill>
                <a:latin typeface="Courier New"/>
                <a:cs typeface="Courier New"/>
              </a:rPr>
              <a:t>di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tracking</a:t>
            </a:r>
            <a:r>
              <a:rPr sz="2500" spc="-5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GPS</a:t>
            </a:r>
            <a:r>
              <a:rPr lang="it-IT" sz="2500" spc="-20" dirty="0">
                <a:solidFill>
                  <a:srgbClr val="FFFFFF"/>
                </a:solidFill>
                <a:latin typeface="Courier New"/>
                <a:cs typeface="Courier New"/>
              </a:rPr>
              <a:t> (posizione attuale, </a:t>
            </a:r>
            <a:r>
              <a:rPr lang="it-IT" sz="2500" spc="-20" dirty="0" err="1">
                <a:solidFill>
                  <a:srgbClr val="FFFFFF"/>
                </a:solidFill>
                <a:latin typeface="Courier New"/>
                <a:cs typeface="Courier New"/>
              </a:rPr>
              <a:t>alerting</a:t>
            </a:r>
            <a:r>
              <a:rPr lang="it-IT" sz="2500" spc="-20" dirty="0">
                <a:solidFill>
                  <a:srgbClr val="FFFFFF"/>
                </a:solidFill>
                <a:latin typeface="Courier New"/>
                <a:cs typeface="Courier New"/>
              </a:rPr>
              <a:t>)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endParaRPr lang="it-IT" sz="2500" spc="-20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pPr marL="355600" marR="5080" indent="-3429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z="2500" spc="-148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 err="1">
                <a:solidFill>
                  <a:srgbClr val="FFFFFF"/>
                </a:solidFill>
                <a:latin typeface="Courier New"/>
                <a:cs typeface="Courier New"/>
              </a:rPr>
              <a:t>Requisiti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Courier New"/>
                <a:cs typeface="Courier New"/>
              </a:rPr>
              <a:t>per </a:t>
            </a:r>
            <a:r>
              <a:rPr sz="2500" spc="-30" dirty="0" err="1">
                <a:solidFill>
                  <a:srgbClr val="FFFFFF"/>
                </a:solidFill>
                <a:latin typeface="Courier New"/>
                <a:cs typeface="Courier New"/>
              </a:rPr>
              <a:t>gestione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500" spc="-30" dirty="0" err="1">
                <a:solidFill>
                  <a:srgbClr val="FFFFFF"/>
                </a:solidFill>
                <a:latin typeface="Courier New"/>
                <a:cs typeface="Courier New"/>
              </a:rPr>
              <a:t>connettività</a:t>
            </a:r>
            <a:r>
              <a:rPr sz="2500" spc="-3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lang="it-IT" sz="2500" spc="-30" dirty="0">
                <a:solidFill>
                  <a:srgbClr val="FFFFFF"/>
                </a:solidFill>
                <a:latin typeface="Courier New"/>
                <a:cs typeface="Courier New"/>
              </a:rPr>
              <a:t>(Gestione consumi, impostazioni di rete)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endParaRPr lang="it-IT" sz="2500" spc="-25" dirty="0">
              <a:solidFill>
                <a:srgbClr val="FFFFFF"/>
              </a:solidFill>
              <a:latin typeface="Courier New"/>
              <a:cs typeface="Courier New"/>
            </a:endParaRPr>
          </a:p>
        </p:txBody>
      </p:sp>
      <p:sp>
        <p:nvSpPr>
          <p:cNvPr id="16" name="object 14">
            <a:extLst>
              <a:ext uri="{FF2B5EF4-FFF2-40B4-BE49-F238E27FC236}">
                <a16:creationId xmlns:a16="http://schemas.microsoft.com/office/drawing/2014/main" id="{7FF1A57C-75E4-44FA-87DB-87081538E843}"/>
              </a:ext>
            </a:extLst>
          </p:cNvPr>
          <p:cNvSpPr txBox="1"/>
          <p:nvPr/>
        </p:nvSpPr>
        <p:spPr>
          <a:xfrm>
            <a:off x="1477246" y="3091033"/>
            <a:ext cx="9010752" cy="2236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z="2500" spc="-30" dirty="0" err="1">
                <a:solidFill>
                  <a:srgbClr val="FFFFFF"/>
                </a:solidFill>
                <a:latin typeface="Courier New"/>
                <a:cs typeface="Courier New"/>
              </a:rPr>
              <a:t>Requisiti</a:t>
            </a:r>
            <a:r>
              <a:rPr sz="2500" spc="-6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lang="it-IT" sz="2500" spc="-60" dirty="0">
                <a:solidFill>
                  <a:srgbClr val="FFFFFF"/>
                </a:solidFill>
                <a:latin typeface="Courier New"/>
                <a:cs typeface="Courier New"/>
              </a:rPr>
              <a:t>per gli utenti (login, registrazione</a:t>
            </a:r>
            <a:r>
              <a:rPr lang="it-IT" sz="2500" spc="-30" dirty="0">
                <a:solidFill>
                  <a:srgbClr val="FFFFFF"/>
                </a:solidFill>
                <a:latin typeface="Courier New"/>
                <a:cs typeface="Courier New"/>
              </a:rPr>
              <a:t>)</a:t>
            </a:r>
          </a:p>
          <a:p>
            <a:pPr marL="355600" marR="5080" indent="-3429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500" spc="-30" dirty="0">
                <a:solidFill>
                  <a:srgbClr val="FFFFFF"/>
                </a:solidFill>
                <a:latin typeface="Courier New"/>
                <a:cs typeface="Courier New"/>
              </a:rPr>
              <a:t>Requisiti per gestione box (associazione QR Code)</a:t>
            </a:r>
          </a:p>
          <a:p>
            <a:pPr marL="355600" marR="5080" indent="-342900">
              <a:lnSpc>
                <a:spcPct val="1149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it-IT" sz="2500" spc="-30" dirty="0">
                <a:solidFill>
                  <a:srgbClr val="FFFFFF"/>
                </a:solidFill>
                <a:latin typeface="Courier New"/>
                <a:cs typeface="Courier New"/>
              </a:rPr>
              <a:t>Requisiti per gestione videosorveglianza (streaming, visualizzazione storico)</a:t>
            </a:r>
            <a:r>
              <a:rPr sz="2500" spc="-2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endParaRPr lang="it-IT" sz="2500" spc="-25" dirty="0">
              <a:solidFill>
                <a:srgbClr val="FFFFFF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7394" y="1491114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9167" y="4477377"/>
            <a:ext cx="1003046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105" dirty="0"/>
              <a:t>Tecnologie</a:t>
            </a:r>
            <a:r>
              <a:rPr sz="8000" spc="-20" dirty="0"/>
              <a:t> </a:t>
            </a:r>
            <a:r>
              <a:rPr sz="8000" spc="20" dirty="0"/>
              <a:t>proposte</a:t>
            </a:r>
            <a:endParaRPr sz="8000"/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82570" y="2418362"/>
            <a:ext cx="16842740" cy="7143750"/>
            <a:chOff x="882570" y="2418362"/>
            <a:chExt cx="16842740" cy="7143750"/>
          </a:xfrm>
        </p:grpSpPr>
        <p:sp>
          <p:nvSpPr>
            <p:cNvPr id="3" name="object 3"/>
            <p:cNvSpPr/>
            <p:nvPr/>
          </p:nvSpPr>
          <p:spPr>
            <a:xfrm>
              <a:off x="1029698" y="8092386"/>
              <a:ext cx="16695419" cy="1162050"/>
            </a:xfrm>
            <a:custGeom>
              <a:avLst/>
              <a:gdLst/>
              <a:ahLst/>
              <a:cxnLst/>
              <a:rect l="l" t="t" r="r" b="b"/>
              <a:pathLst>
                <a:path w="16695419" h="1162050">
                  <a:moveTo>
                    <a:pt x="16587449" y="1162049"/>
                  </a:moveTo>
                  <a:lnTo>
                    <a:pt x="107877" y="1162049"/>
                  </a:lnTo>
                  <a:lnTo>
                    <a:pt x="65944" y="1153582"/>
                  </a:lnTo>
                  <a:lnTo>
                    <a:pt x="31647" y="1130509"/>
                  </a:lnTo>
                  <a:lnTo>
                    <a:pt x="8496" y="1096330"/>
                  </a:lnTo>
                  <a:lnTo>
                    <a:pt x="0" y="1054539"/>
                  </a:lnTo>
                  <a:lnTo>
                    <a:pt x="0" y="107510"/>
                  </a:lnTo>
                  <a:lnTo>
                    <a:pt x="8496" y="65719"/>
                  </a:lnTo>
                  <a:lnTo>
                    <a:pt x="31647" y="31540"/>
                  </a:lnTo>
                  <a:lnTo>
                    <a:pt x="65944" y="8467"/>
                  </a:lnTo>
                  <a:lnTo>
                    <a:pt x="107877" y="0"/>
                  </a:lnTo>
                  <a:lnTo>
                    <a:pt x="16587449" y="0"/>
                  </a:lnTo>
                  <a:lnTo>
                    <a:pt x="16629383" y="8467"/>
                  </a:lnTo>
                  <a:lnTo>
                    <a:pt x="16663680" y="31540"/>
                  </a:lnTo>
                  <a:lnTo>
                    <a:pt x="16686831" y="65719"/>
                  </a:lnTo>
                  <a:lnTo>
                    <a:pt x="16695328" y="107510"/>
                  </a:lnTo>
                  <a:lnTo>
                    <a:pt x="16695328" y="1054539"/>
                  </a:lnTo>
                  <a:lnTo>
                    <a:pt x="16686831" y="1096330"/>
                  </a:lnTo>
                  <a:lnTo>
                    <a:pt x="16663680" y="1130509"/>
                  </a:lnTo>
                  <a:lnTo>
                    <a:pt x="16629383" y="1153582"/>
                  </a:lnTo>
                  <a:lnTo>
                    <a:pt x="16587449" y="1162049"/>
                  </a:lnTo>
                  <a:close/>
                </a:path>
              </a:pathLst>
            </a:custGeom>
            <a:solidFill>
              <a:srgbClr val="181818">
                <a:alpha val="470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82561" y="2418371"/>
              <a:ext cx="16675735" cy="7143750"/>
            </a:xfrm>
            <a:custGeom>
              <a:avLst/>
              <a:gdLst/>
              <a:ahLst/>
              <a:cxnLst/>
              <a:rect l="l" t="t" r="r" b="b"/>
              <a:pathLst>
                <a:path w="16675735" h="7143750">
                  <a:moveTo>
                    <a:pt x="2733675" y="127"/>
                  </a:moveTo>
                  <a:lnTo>
                    <a:pt x="0" y="127"/>
                  </a:lnTo>
                  <a:lnTo>
                    <a:pt x="0" y="7143623"/>
                  </a:lnTo>
                  <a:lnTo>
                    <a:pt x="2733675" y="7143623"/>
                  </a:lnTo>
                  <a:lnTo>
                    <a:pt x="2733675" y="127"/>
                  </a:lnTo>
                  <a:close/>
                </a:path>
                <a:path w="16675735" h="7143750">
                  <a:moveTo>
                    <a:pt x="5457139" y="127"/>
                  </a:moveTo>
                  <a:lnTo>
                    <a:pt x="2837764" y="127"/>
                  </a:lnTo>
                  <a:lnTo>
                    <a:pt x="2837764" y="7143610"/>
                  </a:lnTo>
                  <a:lnTo>
                    <a:pt x="5457139" y="7143610"/>
                  </a:lnTo>
                  <a:lnTo>
                    <a:pt x="5457139" y="127"/>
                  </a:lnTo>
                  <a:close/>
                </a:path>
                <a:path w="16675735" h="7143750">
                  <a:moveTo>
                    <a:pt x="8186560" y="127"/>
                  </a:moveTo>
                  <a:lnTo>
                    <a:pt x="5567184" y="127"/>
                  </a:lnTo>
                  <a:lnTo>
                    <a:pt x="5567184" y="7143610"/>
                  </a:lnTo>
                  <a:lnTo>
                    <a:pt x="8186560" y="7143610"/>
                  </a:lnTo>
                  <a:lnTo>
                    <a:pt x="8186560" y="127"/>
                  </a:lnTo>
                  <a:close/>
                </a:path>
                <a:path w="16675735" h="7143750">
                  <a:moveTo>
                    <a:pt x="11037964" y="25"/>
                  </a:moveTo>
                  <a:lnTo>
                    <a:pt x="8304289" y="25"/>
                  </a:lnTo>
                  <a:lnTo>
                    <a:pt x="8304289" y="7143712"/>
                  </a:lnTo>
                  <a:lnTo>
                    <a:pt x="11037964" y="7143712"/>
                  </a:lnTo>
                  <a:lnTo>
                    <a:pt x="11037964" y="25"/>
                  </a:lnTo>
                  <a:close/>
                </a:path>
                <a:path w="16675735" h="7143750">
                  <a:moveTo>
                    <a:pt x="13783971" y="0"/>
                  </a:moveTo>
                  <a:lnTo>
                    <a:pt x="11174120" y="0"/>
                  </a:lnTo>
                  <a:lnTo>
                    <a:pt x="11174120" y="7143750"/>
                  </a:lnTo>
                  <a:lnTo>
                    <a:pt x="13783971" y="7143750"/>
                  </a:lnTo>
                  <a:lnTo>
                    <a:pt x="13783971" y="0"/>
                  </a:lnTo>
                  <a:close/>
                </a:path>
                <a:path w="16675735" h="7143750">
                  <a:moveTo>
                    <a:pt x="16675303" y="101"/>
                  </a:moveTo>
                  <a:lnTo>
                    <a:pt x="13903528" y="101"/>
                  </a:lnTo>
                  <a:lnTo>
                    <a:pt x="13903528" y="7143636"/>
                  </a:lnTo>
                  <a:lnTo>
                    <a:pt x="16675303" y="7143636"/>
                  </a:lnTo>
                  <a:lnTo>
                    <a:pt x="16675303" y="101"/>
                  </a:lnTo>
                  <a:close/>
                </a:path>
              </a:pathLst>
            </a:custGeom>
            <a:solidFill>
              <a:srgbClr val="2B91D5">
                <a:alpha val="9293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74535" y="8225914"/>
              <a:ext cx="1219200" cy="7238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51679" y="8225914"/>
              <a:ext cx="1962149" cy="5619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519799" y="8145970"/>
              <a:ext cx="1685924" cy="88582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77911" y="8325296"/>
              <a:ext cx="2543174" cy="523874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312106" y="7903368"/>
              <a:ext cx="1724024" cy="104774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159109" y="7903368"/>
              <a:ext cx="1200149" cy="1200149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848494" y="2313889"/>
            <a:ext cx="2733675" cy="29636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 marL="286385">
              <a:lnSpc>
                <a:spcPct val="150000"/>
              </a:lnSpc>
              <a:spcBef>
                <a:spcPts val="1945"/>
              </a:spcBef>
            </a:pPr>
            <a:r>
              <a:rPr lang="it-IT" sz="2400" b="1" spc="190" dirty="0">
                <a:solidFill>
                  <a:srgbClr val="F5F6F6"/>
                </a:solidFill>
                <a:latin typeface="Courier New"/>
                <a:cs typeface="Courier New"/>
              </a:rPr>
              <a:t>   </a:t>
            </a:r>
            <a:r>
              <a:rPr sz="2400" b="1" spc="190" dirty="0">
                <a:solidFill>
                  <a:srgbClr val="F5F6F6"/>
                </a:solidFill>
                <a:latin typeface="Courier New"/>
                <a:cs typeface="Courier New"/>
              </a:rPr>
              <a:t>AWS</a:t>
            </a:r>
            <a:br>
              <a:rPr lang="it-IT" sz="2400" b="1" spc="190" dirty="0">
                <a:solidFill>
                  <a:srgbClr val="F5F6F6"/>
                </a:solidFill>
                <a:latin typeface="Courier New"/>
                <a:cs typeface="Courier New"/>
              </a:rPr>
            </a:br>
            <a:r>
              <a:rPr lang="it-IT" dirty="0">
                <a:solidFill>
                  <a:schemeClr val="bg1"/>
                </a:solidFill>
                <a:latin typeface="Courier New"/>
                <a:cs typeface="Courier New"/>
              </a:rPr>
              <a:t>Per hosting delle funzionalità core dell’applicazione</a:t>
            </a:r>
            <a:endParaRPr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786100" y="2418469"/>
            <a:ext cx="2771775" cy="27544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 marL="309880">
              <a:lnSpc>
                <a:spcPct val="100000"/>
              </a:lnSpc>
              <a:spcBef>
                <a:spcPts val="1805"/>
              </a:spcBef>
            </a:pPr>
            <a:r>
              <a:rPr lang="it-IT" sz="2400" b="1" spc="2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400" b="1" spc="245" dirty="0">
                <a:solidFill>
                  <a:srgbClr val="FFFFFF"/>
                </a:solidFill>
                <a:latin typeface="Courier New"/>
                <a:cs typeface="Courier New"/>
              </a:rPr>
              <a:t>QUARKUS</a:t>
            </a:r>
            <a:endParaRPr sz="2400" dirty="0">
              <a:latin typeface="Courier New"/>
              <a:cs typeface="Courier New"/>
            </a:endParaRPr>
          </a:p>
          <a:p>
            <a:pPr marL="309880" marR="438150">
              <a:lnSpc>
                <a:spcPct val="135400"/>
              </a:lnSpc>
              <a:spcBef>
                <a:spcPts val="760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ottimizzazion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e 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dei</a:t>
            </a:r>
            <a:r>
              <a:rPr sz="1800" spc="8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container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056681" y="2418362"/>
            <a:ext cx="2609850" cy="3502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 marL="228600">
              <a:lnSpc>
                <a:spcPct val="100000"/>
              </a:lnSpc>
              <a:spcBef>
                <a:spcPts val="1810"/>
              </a:spcBef>
            </a:pPr>
            <a:r>
              <a:rPr lang="it-IT" sz="2400" b="1" spc="229" dirty="0">
                <a:solidFill>
                  <a:srgbClr val="FFFFFF"/>
                </a:solidFill>
                <a:latin typeface="Courier New"/>
                <a:cs typeface="Courier New"/>
              </a:rPr>
              <a:t>  </a:t>
            </a:r>
            <a:r>
              <a:rPr sz="2400" b="1" spc="229" dirty="0">
                <a:solidFill>
                  <a:srgbClr val="FFFFFF"/>
                </a:solidFill>
                <a:latin typeface="Courier New"/>
                <a:cs typeface="Courier New"/>
              </a:rPr>
              <a:t>KAFKA</a:t>
            </a:r>
            <a:endParaRPr sz="2400" dirty="0">
              <a:latin typeface="Courier New"/>
              <a:cs typeface="Courier New"/>
            </a:endParaRPr>
          </a:p>
          <a:p>
            <a:pPr marL="228600" marR="357505">
              <a:lnSpc>
                <a:spcPct val="135400"/>
              </a:lnSpc>
              <a:spcBef>
                <a:spcPts val="755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l'elaborazion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e 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di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stream</a:t>
            </a:r>
            <a:r>
              <a:rPr sz="1800" spc="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di </a:t>
            </a:r>
            <a:r>
              <a:rPr sz="1800" spc="3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dati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in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tempo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reale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186860" y="2418396"/>
            <a:ext cx="2733675" cy="7143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000">
              <a:latin typeface="Times New Roman"/>
              <a:cs typeface="Times New Roman"/>
            </a:endParaRPr>
          </a:p>
          <a:p>
            <a:pPr marL="188595">
              <a:lnSpc>
                <a:spcPct val="100000"/>
              </a:lnSpc>
              <a:spcBef>
                <a:spcPts val="2150"/>
              </a:spcBef>
            </a:pPr>
            <a:r>
              <a:rPr sz="2300" b="1" spc="250" dirty="0">
                <a:solidFill>
                  <a:srgbClr val="FFFFFF"/>
                </a:solidFill>
                <a:latin typeface="Courier New"/>
                <a:cs typeface="Courier New"/>
              </a:rPr>
              <a:t>THINGSBOARD</a:t>
            </a:r>
            <a:endParaRPr sz="2300">
              <a:latin typeface="Courier New"/>
              <a:cs typeface="Courier New"/>
            </a:endParaRPr>
          </a:p>
          <a:p>
            <a:pPr marL="188595" marR="376555">
              <a:lnSpc>
                <a:spcPct val="135400"/>
              </a:lnSpc>
              <a:spcBef>
                <a:spcPts val="765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1800" spc="8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la</a:t>
            </a:r>
            <a:r>
              <a:rPr sz="1800" spc="8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gestione </a:t>
            </a:r>
            <a:r>
              <a:rPr sz="1800" spc="-106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IOT</a:t>
            </a:r>
            <a:r>
              <a:rPr sz="1800" spc="1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dei </a:t>
            </a:r>
            <a:r>
              <a:rPr sz="1800" spc="4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0" dirty="0">
                <a:solidFill>
                  <a:srgbClr val="FFFFFF"/>
                </a:solidFill>
                <a:latin typeface="Courier New"/>
                <a:cs typeface="Courier New"/>
              </a:rPr>
              <a:t>dispositivi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49755" y="2418495"/>
            <a:ext cx="2619375" cy="27672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 marL="208915">
              <a:lnSpc>
                <a:spcPct val="100000"/>
              </a:lnSpc>
              <a:spcBef>
                <a:spcPts val="1945"/>
              </a:spcBef>
            </a:pPr>
            <a:r>
              <a:rPr lang="it-IT" sz="2400" b="1" spc="2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400" b="1" spc="250" dirty="0">
                <a:solidFill>
                  <a:srgbClr val="FFFFFF"/>
                </a:solidFill>
                <a:latin typeface="Courier New"/>
                <a:cs typeface="Courier New"/>
              </a:rPr>
              <a:t>KEYCLOAK</a:t>
            </a:r>
            <a:endParaRPr sz="2400" dirty="0">
              <a:latin typeface="Courier New"/>
              <a:cs typeface="Courier New"/>
            </a:endParaRPr>
          </a:p>
          <a:p>
            <a:pPr marL="208915" marR="97790">
              <a:lnSpc>
                <a:spcPct val="135400"/>
              </a:lnSpc>
              <a:spcBef>
                <a:spcPts val="760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1800" spc="1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gestire </a:t>
            </a:r>
            <a:r>
              <a:rPr sz="1800" spc="5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l'autenticazion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e 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tramite</a:t>
            </a:r>
            <a:r>
              <a:rPr sz="1800" spc="1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SSO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720336" y="2418495"/>
            <a:ext cx="2619375" cy="3502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 marL="232410">
              <a:lnSpc>
                <a:spcPct val="100000"/>
              </a:lnSpc>
              <a:spcBef>
                <a:spcPts val="1805"/>
              </a:spcBef>
            </a:pPr>
            <a:r>
              <a:rPr lang="it-IT" sz="2400" b="1" spc="24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400" b="1" spc="245" dirty="0">
                <a:solidFill>
                  <a:srgbClr val="FFFFFF"/>
                </a:solidFill>
                <a:latin typeface="Courier New"/>
                <a:cs typeface="Courier New"/>
              </a:rPr>
              <a:t>FLUTTER</a:t>
            </a:r>
            <a:endParaRPr sz="2400" dirty="0">
              <a:latin typeface="Courier New"/>
              <a:cs typeface="Courier New"/>
            </a:endParaRPr>
          </a:p>
          <a:p>
            <a:pPr marL="232410" marR="1085215">
              <a:lnSpc>
                <a:spcPct val="135400"/>
              </a:lnSpc>
              <a:spcBef>
                <a:spcPts val="760"/>
              </a:spcBef>
            </a:pP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Per</a:t>
            </a:r>
            <a:r>
              <a:rPr sz="1800" spc="9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25" dirty="0">
                <a:solidFill>
                  <a:srgbClr val="FFFFFF"/>
                </a:solidFill>
                <a:latin typeface="Courier New"/>
                <a:cs typeface="Courier New"/>
              </a:rPr>
              <a:t>lo </a:t>
            </a:r>
            <a:r>
              <a:rPr sz="1800" spc="3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ourier New"/>
                <a:cs typeface="Courier New"/>
              </a:rPr>
              <a:t>sviluppo </a:t>
            </a:r>
            <a:r>
              <a:rPr sz="1800" spc="-107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front-en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d</a:t>
            </a:r>
            <a:endParaRPr sz="1800" dirty="0">
              <a:latin typeface="Courier New"/>
              <a:cs typeface="Courier New"/>
            </a:endParaRPr>
          </a:p>
          <a:p>
            <a:pPr marL="232410" marR="363220">
              <a:lnSpc>
                <a:spcPct val="135400"/>
              </a:lnSpc>
            </a:pPr>
            <a:r>
              <a:rPr sz="1800" spc="55" dirty="0">
                <a:solidFill>
                  <a:srgbClr val="FFFFFF"/>
                </a:solidFill>
                <a:latin typeface="Courier New"/>
                <a:cs typeface="Courier New"/>
              </a:rPr>
              <a:t>dell'applicaz</a:t>
            </a:r>
            <a:r>
              <a:rPr sz="1800" dirty="0">
                <a:solidFill>
                  <a:srgbClr val="FFFFFF"/>
                </a:solidFill>
                <a:latin typeface="Courier New"/>
                <a:cs typeface="Courier New"/>
              </a:rPr>
              <a:t>i  </a:t>
            </a:r>
            <a:r>
              <a:rPr sz="1800" spc="35" dirty="0">
                <a:solidFill>
                  <a:srgbClr val="FFFFFF"/>
                </a:solidFill>
                <a:latin typeface="Courier New"/>
                <a:cs typeface="Courier New"/>
              </a:rPr>
              <a:t>one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5323685" y="707110"/>
            <a:ext cx="807720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spc="220" dirty="0">
                <a:solidFill>
                  <a:srgbClr val="F5F6F6"/>
                </a:solidFill>
              </a:rPr>
              <a:t>TECNOLOGIE</a:t>
            </a:r>
            <a:r>
              <a:rPr sz="5000" spc="215" dirty="0">
                <a:solidFill>
                  <a:srgbClr val="F5F6F6"/>
                </a:solidFill>
              </a:rPr>
              <a:t> </a:t>
            </a:r>
            <a:r>
              <a:rPr sz="5000" spc="515" dirty="0">
                <a:solidFill>
                  <a:srgbClr val="F5F6F6"/>
                </a:solidFill>
              </a:rPr>
              <a:t>PROPOSTE</a:t>
            </a:r>
            <a:endParaRPr sz="5000"/>
          </a:p>
        </p:txBody>
      </p:sp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80472" y="1339828"/>
            <a:ext cx="7610474" cy="7610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9167" y="3870468"/>
            <a:ext cx="8621395" cy="246253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9590"/>
              </a:lnSpc>
              <a:spcBef>
                <a:spcPts val="225"/>
              </a:spcBef>
            </a:pPr>
            <a:r>
              <a:rPr sz="8000" spc="145" dirty="0"/>
              <a:t>I</a:t>
            </a:r>
            <a:r>
              <a:rPr sz="8000" spc="95" dirty="0"/>
              <a:t>n</a:t>
            </a:r>
            <a:r>
              <a:rPr sz="8000" spc="760" dirty="0"/>
              <a:t>t</a:t>
            </a:r>
            <a:r>
              <a:rPr sz="8000" spc="-730" dirty="0"/>
              <a:t>e</a:t>
            </a:r>
            <a:r>
              <a:rPr sz="8000" spc="715" dirty="0"/>
              <a:t>r</a:t>
            </a:r>
            <a:r>
              <a:rPr sz="8000" spc="835" dirty="0"/>
              <a:t>f</a:t>
            </a:r>
            <a:r>
              <a:rPr sz="8000" spc="-250" dirty="0"/>
              <a:t>a</a:t>
            </a:r>
            <a:r>
              <a:rPr sz="8000" spc="-1055" dirty="0"/>
              <a:t>cc</a:t>
            </a:r>
            <a:r>
              <a:rPr sz="8000" spc="-725" dirty="0"/>
              <a:t>e</a:t>
            </a:r>
            <a:r>
              <a:rPr sz="8000" spc="5" dirty="0"/>
              <a:t> </a:t>
            </a:r>
            <a:r>
              <a:rPr sz="8000" spc="-725" dirty="0"/>
              <a:t>e</a:t>
            </a:r>
            <a:r>
              <a:rPr sz="8000" spc="5" dirty="0"/>
              <a:t> </a:t>
            </a:r>
            <a:r>
              <a:rPr sz="8000" spc="-240" dirty="0"/>
              <a:t>p</a:t>
            </a:r>
            <a:r>
              <a:rPr sz="8000" spc="715" dirty="0"/>
              <a:t>r</a:t>
            </a:r>
            <a:r>
              <a:rPr sz="8000" spc="265" dirty="0"/>
              <a:t>i</a:t>
            </a:r>
            <a:r>
              <a:rPr sz="8000" spc="-240" dirty="0"/>
              <a:t>m</a:t>
            </a:r>
            <a:r>
              <a:rPr sz="8000" spc="300" dirty="0"/>
              <a:t>i  </a:t>
            </a:r>
            <a:r>
              <a:rPr sz="8000" spc="190" dirty="0"/>
              <a:t>prototipi</a:t>
            </a:r>
            <a:endParaRPr sz="8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"/>
            <a:ext cx="3985260" cy="4223385"/>
          </a:xfrm>
          <a:custGeom>
            <a:avLst/>
            <a:gdLst/>
            <a:ahLst/>
            <a:cxnLst/>
            <a:rect l="l" t="t" r="r" b="b"/>
            <a:pathLst>
              <a:path w="3985260" h="4223385">
                <a:moveTo>
                  <a:pt x="636611" y="4223331"/>
                </a:moveTo>
                <a:lnTo>
                  <a:pt x="588455" y="4222992"/>
                </a:lnTo>
                <a:lnTo>
                  <a:pt x="540462" y="4221977"/>
                </a:lnTo>
                <a:lnTo>
                  <a:pt x="492637" y="4220291"/>
                </a:lnTo>
                <a:lnTo>
                  <a:pt x="444984" y="4217939"/>
                </a:lnTo>
                <a:lnTo>
                  <a:pt x="397508" y="4214925"/>
                </a:lnTo>
                <a:lnTo>
                  <a:pt x="350214" y="4211253"/>
                </a:lnTo>
                <a:lnTo>
                  <a:pt x="303106" y="4206929"/>
                </a:lnTo>
                <a:lnTo>
                  <a:pt x="256188" y="4201956"/>
                </a:lnTo>
                <a:lnTo>
                  <a:pt x="209465" y="4196339"/>
                </a:lnTo>
                <a:lnTo>
                  <a:pt x="162943" y="4190084"/>
                </a:lnTo>
                <a:lnTo>
                  <a:pt x="116624" y="4183193"/>
                </a:lnTo>
                <a:lnTo>
                  <a:pt x="70514" y="4175672"/>
                </a:lnTo>
                <a:lnTo>
                  <a:pt x="24617" y="4167526"/>
                </a:lnTo>
                <a:lnTo>
                  <a:pt x="0" y="4162801"/>
                </a:lnTo>
                <a:lnTo>
                  <a:pt x="0" y="0"/>
                </a:lnTo>
                <a:lnTo>
                  <a:pt x="3869028" y="0"/>
                </a:lnTo>
                <a:lnTo>
                  <a:pt x="3878884" y="37172"/>
                </a:lnTo>
                <a:lnTo>
                  <a:pt x="3890091" y="81935"/>
                </a:lnTo>
                <a:lnTo>
                  <a:pt x="3900695" y="126933"/>
                </a:lnTo>
                <a:lnTo>
                  <a:pt x="3910691" y="172163"/>
                </a:lnTo>
                <a:lnTo>
                  <a:pt x="3920076" y="217620"/>
                </a:lnTo>
                <a:lnTo>
                  <a:pt x="3928843" y="263299"/>
                </a:lnTo>
                <a:lnTo>
                  <a:pt x="3936990" y="309196"/>
                </a:lnTo>
                <a:lnTo>
                  <a:pt x="3944511" y="355306"/>
                </a:lnTo>
                <a:lnTo>
                  <a:pt x="3951401" y="401625"/>
                </a:lnTo>
                <a:lnTo>
                  <a:pt x="3957657" y="448148"/>
                </a:lnTo>
                <a:lnTo>
                  <a:pt x="3963274" y="494870"/>
                </a:lnTo>
                <a:lnTo>
                  <a:pt x="3968246" y="541788"/>
                </a:lnTo>
                <a:lnTo>
                  <a:pt x="3972571" y="588896"/>
                </a:lnTo>
                <a:lnTo>
                  <a:pt x="3976242" y="636191"/>
                </a:lnTo>
                <a:lnTo>
                  <a:pt x="3979257" y="683666"/>
                </a:lnTo>
                <a:lnTo>
                  <a:pt x="3981609" y="731319"/>
                </a:lnTo>
                <a:lnTo>
                  <a:pt x="3983295" y="779144"/>
                </a:lnTo>
                <a:lnTo>
                  <a:pt x="3984310" y="827137"/>
                </a:lnTo>
                <a:lnTo>
                  <a:pt x="3984649" y="875294"/>
                </a:lnTo>
                <a:lnTo>
                  <a:pt x="3984310" y="923450"/>
                </a:lnTo>
                <a:lnTo>
                  <a:pt x="3983295" y="971443"/>
                </a:lnTo>
                <a:lnTo>
                  <a:pt x="3981609" y="1019268"/>
                </a:lnTo>
                <a:lnTo>
                  <a:pt x="3979257" y="1066921"/>
                </a:lnTo>
                <a:lnTo>
                  <a:pt x="3976242" y="1114397"/>
                </a:lnTo>
                <a:lnTo>
                  <a:pt x="3972571" y="1161691"/>
                </a:lnTo>
                <a:lnTo>
                  <a:pt x="3968246" y="1208799"/>
                </a:lnTo>
                <a:lnTo>
                  <a:pt x="3963274" y="1255717"/>
                </a:lnTo>
                <a:lnTo>
                  <a:pt x="3957657" y="1302440"/>
                </a:lnTo>
                <a:lnTo>
                  <a:pt x="3951401" y="1348963"/>
                </a:lnTo>
                <a:lnTo>
                  <a:pt x="3944511" y="1395281"/>
                </a:lnTo>
                <a:lnTo>
                  <a:pt x="3936990" y="1441392"/>
                </a:lnTo>
                <a:lnTo>
                  <a:pt x="3928843" y="1487288"/>
                </a:lnTo>
                <a:lnTo>
                  <a:pt x="3920076" y="1532968"/>
                </a:lnTo>
                <a:lnTo>
                  <a:pt x="3910691" y="1578424"/>
                </a:lnTo>
                <a:lnTo>
                  <a:pt x="3900695" y="1623654"/>
                </a:lnTo>
                <a:lnTo>
                  <a:pt x="3890091" y="1668653"/>
                </a:lnTo>
                <a:lnTo>
                  <a:pt x="3878884" y="1713416"/>
                </a:lnTo>
                <a:lnTo>
                  <a:pt x="3867079" y="1757938"/>
                </a:lnTo>
                <a:lnTo>
                  <a:pt x="3854680" y="1802215"/>
                </a:lnTo>
                <a:lnTo>
                  <a:pt x="3841691" y="1846243"/>
                </a:lnTo>
                <a:lnTo>
                  <a:pt x="3828118" y="1890017"/>
                </a:lnTo>
                <a:lnTo>
                  <a:pt x="3813964" y="1933533"/>
                </a:lnTo>
                <a:lnTo>
                  <a:pt x="3799234" y="1976785"/>
                </a:lnTo>
                <a:lnTo>
                  <a:pt x="3783933" y="2019770"/>
                </a:lnTo>
                <a:lnTo>
                  <a:pt x="3768065" y="2062482"/>
                </a:lnTo>
                <a:lnTo>
                  <a:pt x="3751635" y="2104918"/>
                </a:lnTo>
                <a:lnTo>
                  <a:pt x="3734647" y="2147072"/>
                </a:lnTo>
                <a:lnTo>
                  <a:pt x="3717107" y="2188941"/>
                </a:lnTo>
                <a:lnTo>
                  <a:pt x="3699017" y="2230520"/>
                </a:lnTo>
                <a:lnTo>
                  <a:pt x="3680384" y="2271804"/>
                </a:lnTo>
                <a:lnTo>
                  <a:pt x="3661211" y="2312788"/>
                </a:lnTo>
                <a:lnTo>
                  <a:pt x="3641502" y="2353469"/>
                </a:lnTo>
                <a:lnTo>
                  <a:pt x="3621264" y="2393841"/>
                </a:lnTo>
                <a:lnTo>
                  <a:pt x="3600499" y="2433900"/>
                </a:lnTo>
                <a:lnTo>
                  <a:pt x="3579213" y="2473642"/>
                </a:lnTo>
                <a:lnTo>
                  <a:pt x="3557410" y="2513062"/>
                </a:lnTo>
                <a:lnTo>
                  <a:pt x="3535095" y="2552155"/>
                </a:lnTo>
                <a:lnTo>
                  <a:pt x="3512272" y="2590917"/>
                </a:lnTo>
                <a:lnTo>
                  <a:pt x="3488946" y="2629343"/>
                </a:lnTo>
                <a:lnTo>
                  <a:pt x="3465120" y="2667430"/>
                </a:lnTo>
                <a:lnTo>
                  <a:pt x="3440801" y="2705172"/>
                </a:lnTo>
                <a:lnTo>
                  <a:pt x="3415992" y="2742564"/>
                </a:lnTo>
                <a:lnTo>
                  <a:pt x="3390698" y="2779603"/>
                </a:lnTo>
                <a:lnTo>
                  <a:pt x="3364923" y="2816284"/>
                </a:lnTo>
                <a:lnTo>
                  <a:pt x="3338672" y="2852601"/>
                </a:lnTo>
                <a:lnTo>
                  <a:pt x="3311949" y="2888552"/>
                </a:lnTo>
                <a:lnTo>
                  <a:pt x="3284760" y="2924130"/>
                </a:lnTo>
                <a:lnTo>
                  <a:pt x="3257108" y="2959332"/>
                </a:lnTo>
                <a:lnTo>
                  <a:pt x="3228997" y="2994154"/>
                </a:lnTo>
                <a:lnTo>
                  <a:pt x="3200434" y="3028590"/>
                </a:lnTo>
                <a:lnTo>
                  <a:pt x="3171422" y="3062635"/>
                </a:lnTo>
                <a:lnTo>
                  <a:pt x="3141965" y="3096287"/>
                </a:lnTo>
                <a:lnTo>
                  <a:pt x="3112068" y="3129539"/>
                </a:lnTo>
                <a:lnTo>
                  <a:pt x="3081736" y="3162388"/>
                </a:lnTo>
                <a:lnTo>
                  <a:pt x="3050973" y="3194828"/>
                </a:lnTo>
                <a:lnTo>
                  <a:pt x="3019784" y="3226856"/>
                </a:lnTo>
                <a:lnTo>
                  <a:pt x="2988174" y="3258467"/>
                </a:lnTo>
                <a:lnTo>
                  <a:pt x="2956146" y="3289656"/>
                </a:lnTo>
                <a:lnTo>
                  <a:pt x="2923705" y="3320418"/>
                </a:lnTo>
                <a:lnTo>
                  <a:pt x="2890857" y="3350750"/>
                </a:lnTo>
                <a:lnTo>
                  <a:pt x="2857604" y="3380647"/>
                </a:lnTo>
                <a:lnTo>
                  <a:pt x="2823953" y="3410104"/>
                </a:lnTo>
                <a:lnTo>
                  <a:pt x="2789907" y="3439116"/>
                </a:lnTo>
                <a:lnTo>
                  <a:pt x="2755471" y="3467680"/>
                </a:lnTo>
                <a:lnTo>
                  <a:pt x="2720650" y="3495790"/>
                </a:lnTo>
                <a:lnTo>
                  <a:pt x="2685448" y="3523442"/>
                </a:lnTo>
                <a:lnTo>
                  <a:pt x="2649869" y="3550632"/>
                </a:lnTo>
                <a:lnTo>
                  <a:pt x="2613919" y="3577354"/>
                </a:lnTo>
                <a:lnTo>
                  <a:pt x="2577601" y="3603605"/>
                </a:lnTo>
                <a:lnTo>
                  <a:pt x="2540921" y="3629380"/>
                </a:lnTo>
                <a:lnTo>
                  <a:pt x="2503882" y="3654674"/>
                </a:lnTo>
                <a:lnTo>
                  <a:pt x="2466489" y="3679483"/>
                </a:lnTo>
                <a:lnTo>
                  <a:pt x="2428747" y="3703803"/>
                </a:lnTo>
                <a:lnTo>
                  <a:pt x="2390661" y="3727628"/>
                </a:lnTo>
                <a:lnTo>
                  <a:pt x="2352234" y="3750954"/>
                </a:lnTo>
                <a:lnTo>
                  <a:pt x="2313472" y="3773777"/>
                </a:lnTo>
                <a:lnTo>
                  <a:pt x="2274379" y="3796093"/>
                </a:lnTo>
                <a:lnTo>
                  <a:pt x="2234959" y="3817896"/>
                </a:lnTo>
                <a:lnTo>
                  <a:pt x="2195218" y="3839182"/>
                </a:lnTo>
                <a:lnTo>
                  <a:pt x="2155158" y="3859946"/>
                </a:lnTo>
                <a:lnTo>
                  <a:pt x="2114786" y="3880185"/>
                </a:lnTo>
                <a:lnTo>
                  <a:pt x="2074106" y="3899893"/>
                </a:lnTo>
                <a:lnTo>
                  <a:pt x="2033121" y="3919066"/>
                </a:lnTo>
                <a:lnTo>
                  <a:pt x="1991837" y="3937700"/>
                </a:lnTo>
                <a:lnTo>
                  <a:pt x="1950259" y="3955789"/>
                </a:lnTo>
                <a:lnTo>
                  <a:pt x="1908390" y="3973330"/>
                </a:lnTo>
                <a:lnTo>
                  <a:pt x="1866235" y="3990318"/>
                </a:lnTo>
                <a:lnTo>
                  <a:pt x="1823800" y="4006748"/>
                </a:lnTo>
                <a:lnTo>
                  <a:pt x="1781087" y="4022615"/>
                </a:lnTo>
                <a:lnTo>
                  <a:pt x="1738102" y="4037916"/>
                </a:lnTo>
                <a:lnTo>
                  <a:pt x="1694850" y="4052646"/>
                </a:lnTo>
                <a:lnTo>
                  <a:pt x="1651335" y="4066800"/>
                </a:lnTo>
                <a:lnTo>
                  <a:pt x="1607561" y="4080374"/>
                </a:lnTo>
                <a:lnTo>
                  <a:pt x="1563533" y="4093362"/>
                </a:lnTo>
                <a:lnTo>
                  <a:pt x="1519256" y="4105762"/>
                </a:lnTo>
                <a:lnTo>
                  <a:pt x="1474733" y="4117567"/>
                </a:lnTo>
                <a:lnTo>
                  <a:pt x="1429971" y="4128774"/>
                </a:lnTo>
                <a:lnTo>
                  <a:pt x="1384972" y="4139378"/>
                </a:lnTo>
                <a:lnTo>
                  <a:pt x="1339742" y="4149374"/>
                </a:lnTo>
                <a:lnTo>
                  <a:pt x="1294285" y="4158758"/>
                </a:lnTo>
                <a:lnTo>
                  <a:pt x="1248606" y="4167526"/>
                </a:lnTo>
                <a:lnTo>
                  <a:pt x="1202709" y="4175672"/>
                </a:lnTo>
                <a:lnTo>
                  <a:pt x="1156599" y="4183193"/>
                </a:lnTo>
                <a:lnTo>
                  <a:pt x="1110280" y="4190084"/>
                </a:lnTo>
                <a:lnTo>
                  <a:pt x="1063757" y="4196339"/>
                </a:lnTo>
                <a:lnTo>
                  <a:pt x="1017035" y="4201956"/>
                </a:lnTo>
                <a:lnTo>
                  <a:pt x="970117" y="4206929"/>
                </a:lnTo>
                <a:lnTo>
                  <a:pt x="923009" y="4211253"/>
                </a:lnTo>
                <a:lnTo>
                  <a:pt x="875715" y="4214925"/>
                </a:lnTo>
                <a:lnTo>
                  <a:pt x="828239" y="4217939"/>
                </a:lnTo>
                <a:lnTo>
                  <a:pt x="780586" y="4220291"/>
                </a:lnTo>
                <a:lnTo>
                  <a:pt x="732761" y="4221977"/>
                </a:lnTo>
                <a:lnTo>
                  <a:pt x="684768" y="4222992"/>
                </a:lnTo>
                <a:lnTo>
                  <a:pt x="636611" y="4223331"/>
                </a:lnTo>
                <a:close/>
              </a:path>
            </a:pathLst>
          </a:custGeom>
          <a:solidFill>
            <a:srgbClr val="FFA6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259300" y="9258305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1028698" y="1028693"/>
                </a:moveTo>
                <a:lnTo>
                  <a:pt x="12431" y="1028693"/>
                </a:lnTo>
                <a:lnTo>
                  <a:pt x="11531" y="1023975"/>
                </a:lnTo>
                <a:lnTo>
                  <a:pt x="5169" y="977063"/>
                </a:lnTo>
                <a:lnTo>
                  <a:pt x="1303" y="929403"/>
                </a:lnTo>
                <a:lnTo>
                  <a:pt x="0" y="881062"/>
                </a:lnTo>
                <a:lnTo>
                  <a:pt x="1303" y="832720"/>
                </a:lnTo>
                <a:lnTo>
                  <a:pt x="5169" y="785060"/>
                </a:lnTo>
                <a:lnTo>
                  <a:pt x="11531" y="738149"/>
                </a:lnTo>
                <a:lnTo>
                  <a:pt x="20321" y="692053"/>
                </a:lnTo>
                <a:lnTo>
                  <a:pt x="31472" y="646841"/>
                </a:lnTo>
                <a:lnTo>
                  <a:pt x="44917" y="602578"/>
                </a:lnTo>
                <a:lnTo>
                  <a:pt x="60588" y="559333"/>
                </a:lnTo>
                <a:lnTo>
                  <a:pt x="78419" y="517172"/>
                </a:lnTo>
                <a:lnTo>
                  <a:pt x="98342" y="476163"/>
                </a:lnTo>
                <a:lnTo>
                  <a:pt x="120290" y="436373"/>
                </a:lnTo>
                <a:lnTo>
                  <a:pt x="144197" y="397869"/>
                </a:lnTo>
                <a:lnTo>
                  <a:pt x="169993" y="360718"/>
                </a:lnTo>
                <a:lnTo>
                  <a:pt x="197614" y="324987"/>
                </a:lnTo>
                <a:lnTo>
                  <a:pt x="226991" y="290745"/>
                </a:lnTo>
                <a:lnTo>
                  <a:pt x="258057" y="258057"/>
                </a:lnTo>
                <a:lnTo>
                  <a:pt x="290745" y="226991"/>
                </a:lnTo>
                <a:lnTo>
                  <a:pt x="324987" y="197614"/>
                </a:lnTo>
                <a:lnTo>
                  <a:pt x="360718" y="169993"/>
                </a:lnTo>
                <a:lnTo>
                  <a:pt x="397869" y="144197"/>
                </a:lnTo>
                <a:lnTo>
                  <a:pt x="436373" y="120290"/>
                </a:lnTo>
                <a:lnTo>
                  <a:pt x="476163" y="98342"/>
                </a:lnTo>
                <a:lnTo>
                  <a:pt x="517172" y="78419"/>
                </a:lnTo>
                <a:lnTo>
                  <a:pt x="559333" y="60588"/>
                </a:lnTo>
                <a:lnTo>
                  <a:pt x="602578" y="44917"/>
                </a:lnTo>
                <a:lnTo>
                  <a:pt x="646841" y="31472"/>
                </a:lnTo>
                <a:lnTo>
                  <a:pt x="692053" y="20321"/>
                </a:lnTo>
                <a:lnTo>
                  <a:pt x="738149" y="11531"/>
                </a:lnTo>
                <a:lnTo>
                  <a:pt x="785060" y="5169"/>
                </a:lnTo>
                <a:lnTo>
                  <a:pt x="832720" y="1303"/>
                </a:lnTo>
                <a:lnTo>
                  <a:pt x="881062" y="0"/>
                </a:lnTo>
                <a:lnTo>
                  <a:pt x="929403" y="1303"/>
                </a:lnTo>
                <a:lnTo>
                  <a:pt x="977063" y="5169"/>
                </a:lnTo>
                <a:lnTo>
                  <a:pt x="1023975" y="11531"/>
                </a:lnTo>
                <a:lnTo>
                  <a:pt x="1028698" y="12432"/>
                </a:lnTo>
                <a:lnTo>
                  <a:pt x="1028698" y="1028693"/>
                </a:lnTo>
                <a:close/>
              </a:path>
            </a:pathLst>
          </a:custGeom>
          <a:solidFill>
            <a:srgbClr val="3726E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2283303" y="1372201"/>
            <a:ext cx="4120515" cy="8370570"/>
            <a:chOff x="2283303" y="1372201"/>
            <a:chExt cx="4120515" cy="837057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83303" y="1372201"/>
              <a:ext cx="4120121" cy="8370425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62394" y="1610130"/>
              <a:ext cx="3567893" cy="7742643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65584" y="348012"/>
            <a:ext cx="1020064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-25" dirty="0">
                <a:solidFill>
                  <a:srgbClr val="F5F6F6"/>
                </a:solidFill>
              </a:rPr>
              <a:t>LOGIN</a:t>
            </a:r>
            <a:r>
              <a:rPr sz="6500" spc="-80" dirty="0">
                <a:solidFill>
                  <a:srgbClr val="F5F6F6"/>
                </a:solidFill>
              </a:rPr>
              <a:t> </a:t>
            </a:r>
            <a:r>
              <a:rPr sz="6500" spc="484" dirty="0">
                <a:solidFill>
                  <a:srgbClr val="F5F6F6"/>
                </a:solidFill>
              </a:rPr>
              <a:t>E</a:t>
            </a:r>
            <a:r>
              <a:rPr sz="6500" spc="-80" dirty="0">
                <a:solidFill>
                  <a:srgbClr val="F5F6F6"/>
                </a:solidFill>
              </a:rPr>
              <a:t> </a:t>
            </a:r>
            <a:r>
              <a:rPr sz="6500" spc="345" dirty="0">
                <a:solidFill>
                  <a:srgbClr val="F5F6F6"/>
                </a:solidFill>
              </a:rPr>
              <a:t>REGISTRAZIONE</a:t>
            </a:r>
            <a:endParaRPr sz="6500"/>
          </a:p>
        </p:txBody>
      </p:sp>
      <p:grpSp>
        <p:nvGrpSpPr>
          <p:cNvPr id="8" name="object 8"/>
          <p:cNvGrpSpPr/>
          <p:nvPr/>
        </p:nvGrpSpPr>
        <p:grpSpPr>
          <a:xfrm>
            <a:off x="12091547" y="1372201"/>
            <a:ext cx="4120515" cy="8370570"/>
            <a:chOff x="12091547" y="1372201"/>
            <a:chExt cx="4120515" cy="837057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091547" y="1372201"/>
              <a:ext cx="4120121" cy="837042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370637" y="1610130"/>
              <a:ext cx="3567957" cy="7742643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Words>235</Words>
  <Application>Microsoft Office PowerPoint</Application>
  <PresentationFormat>Personalizzato</PresentationFormat>
  <Paragraphs>59</Paragraphs>
  <Slides>14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Courier New</vt:lpstr>
      <vt:lpstr>Times New Roman</vt:lpstr>
      <vt:lpstr>Office Theme</vt:lpstr>
      <vt:lpstr>Yacht On Cloud</vt:lpstr>
      <vt:lpstr>AGENDA</vt:lpstr>
      <vt:lpstr>Obiettivi e requisiti</vt:lpstr>
      <vt:lpstr>OBIETTIVI</vt:lpstr>
      <vt:lpstr>REQUISITI FUNZIONALI</vt:lpstr>
      <vt:lpstr>Tecnologie proposte</vt:lpstr>
      <vt:lpstr>TECNOLOGIE PROPOSTE</vt:lpstr>
      <vt:lpstr>Interfacce e primi  prototipi</vt:lpstr>
      <vt:lpstr>LOGIN E REGISTRAZIONE</vt:lpstr>
      <vt:lpstr>MENÙ</vt:lpstr>
      <vt:lpstr>SEZIONE VIDEOCAMERE</vt:lpstr>
      <vt:lpstr>TRACKING GPS E ALERT</vt:lpstr>
      <vt:lpstr>SEZIONE CONNETTIVITÀ</vt:lpstr>
      <vt:lpstr>Grazie per l'attenzione!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Yacht On Cloud</dc:title>
  <dc:creator>GABRIELE PISAPIA</dc:creator>
  <cp:keywords>DAEwEjMSu40,BAEwA_wW0oo</cp:keywords>
  <cp:lastModifiedBy>GABRIELE PISAPIA</cp:lastModifiedBy>
  <cp:revision>9</cp:revision>
  <dcterms:created xsi:type="dcterms:W3CDTF">2021-11-19T10:40:53Z</dcterms:created>
  <dcterms:modified xsi:type="dcterms:W3CDTF">2021-11-21T12:29:23Z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